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435" autoAdjust="0"/>
  </p:normalViewPr>
  <p:slideViewPr>
    <p:cSldViewPr snapToGrid="0" snapToObjects="1">
      <p:cViewPr varScale="1">
        <p:scale>
          <a:sx n="54" d="100"/>
          <a:sy n="54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EEBA0-6987-1B43-9F94-68A7C11F6574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19F8-9D1C-C941-8FF2-59D371C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www.youtube.com/watch?v=I0DXYTN0OAM&amp;ab_channel=MPSint-Jozefsinstituut-Ternat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www.thinglink.com/scene/1166020240144859137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musiclab.chromeexperiments.com/Kandinsky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learningapps.org/watch?v=p7wx1hxm220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www.youtube.com/watch?v=fWDfxgngrNc&amp;ab_channel=rachelle9876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SE9nld-f8&amp;ab_channel=RobertdeBooij" TargetMode="External"/><Relationship Id="rId4" Type="http://schemas.openxmlformats.org/officeDocument/2006/relationships/hyperlink" Target="https://learningapps.org/watch?v=phe1g6xgc1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9F8-9D1C-C941-8FF2-59D371CF17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Kakav je vaš prvi doživljaj djela, u jednoj rečenici?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Potom zabilježite ono što vidite na slici, uz pomoć pitanja: koje boje upotrebljava umjetnik? Kakvim se linijama koristi? Opišite oblike na ovoj slici i kako su raspoređeni.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 je djelo vjerojatno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prvo apstraktno djelo u povijesti umjetnosti.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Slika je malenoga formata i djeluje poput improvizacije.Tehnika koju je umjetnik, Vasilij Kandinski, koristio bili su akvarel (vodene boje), tinta i olovka. Slikano je linijama i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mrljama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(motivi) slike su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različiti oblici i boje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(Nema dakle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 mrtve prirode, portreta, krajolika, interijera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itd. – kakvih bi bilo na realističkim, figurativnim slikama).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Ono što vidimo na slici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oblici i boje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Ali slika nije prazna.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su raspoređeni oblici? 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slobodnim, nepravilnim prostornim odnosima.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Kakvi su oblici?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Valovite linije i nepravilne kružne plohe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Neki se oblici još i međusobno preklapaju.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Budući da nam je glavni element, uz liniju, ovdje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boja,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bismo protumačili sliku i malo je “približili razumijevanju“, možemo iščitati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simbolička značenja boje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Poznato je da prema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teorijama boja,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imaju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određenu simboliku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Tako ovdje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bijela boja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 simbolizirati (predstavljati) tišinu,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crvena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prema samom umjetniku označava kretanje i tjeskobu na slici, dok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plava boja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simbolizira misteriju, zagonetnost. Nadalje,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žuta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označava zemlju,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crna boja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naznaku apokalipse, 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zelena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predstavlja osjećaj ravnodušnosti.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prvi pogled sve izgleda nabacano, ali umjetnik je pomno raspoređivao boje, oblike i boje (kompozicija). Utjecajem različitih boja i njihove simbolike smatrao je da potiče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emocionalnu reakciju gledatelja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Kandinski se bojao da bi prepoznatljivi motivi odmah okupirali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 um i intelekt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bi on preuzeo inicijativu i interpretaciju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Tako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bismo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potpuno zatvorili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emocionalnu sposobnost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reagiramo na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čistu boju i oblike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Umjetnik dakle ovom slikom želi potaknuti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naša osjećanja i asocijacije, a ne logičko razmišljanje.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8D81-A3CD-6E48-9E59-A7B2134B61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https://www.youtube.com/watch?v=I0DXYTN0OAM&amp;ab_channel=MPSint-Jozefsinstituut-Ternat</a:t>
            </a:r>
            <a:r>
              <a:rPr lang="en-US" dirty="0" smtClean="0">
                <a:effectLst/>
              </a:rPr>
              <a:t> </a:t>
            </a:r>
            <a:endParaRPr lang="ta-IN" dirty="0" smtClean="0">
              <a:effectLst/>
            </a:endParaRPr>
          </a:p>
          <a:p>
            <a:endParaRPr lang="ta-IN" dirty="0" smtClean="0">
              <a:effectLst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Pogledajte video i provjerite vidite li vezu između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glazbe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umjetnikovog crteža? Ovo je zapis Vasilija Kandinskog u procesu “komponiranja“ slike iz 1926. godine i audiozapis kompozicije Arnold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Schönberga,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 kleine Stücke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 1910. godine.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bismo objasnili ovu vrstu apstrakcije, probajmo shvatiti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vezu između Kandinskijevih apstraktnih slika i glazbe.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Naime, Kandinski je posjedovao sposobnost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sinestezije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je neobična neurološka sposobnost preklapanja različitih osjetila, tj. kad jedan osjet izaziva podražaj drugoga osjetila. Tako primjerice neki ljudi mogu istodobno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vidjeti različite boje kada čuju zvukove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Mogu vidjeti narančastu boju kad zatrubi auto. Ili kad čuju riječ “proljeće“ mogu osjetiti okus limuna u ustima. To su neki od mnoštva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stvarnih primjera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sinestezije. Kandinski je dakle imao sinesteziju i vjerovao je da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možemo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čuti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boju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vidjeti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muziku. 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Stoga možemo</a:t>
            </a:r>
            <a:r>
              <a:rPr lang="ta-I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reći da je na ovoj apstraktnoj slici Kandinski “naslikao glazbu“. </a:t>
            </a:r>
            <a:endParaRPr lang="ta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Poistovjećivao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dakle,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svoje apstraktne slike s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glazbenim kompozicijama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Smatrao je da je glazba već postigla svoju slobodu izražavanja i tu je slobodu htio ostvariti i u likovnim umjetnostima. Također,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glazbu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smatramo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najapstraktnijom umjetnošću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jer se radi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 o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zvuku u vremenu i prostoru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ne o materijalnom, “čvrstom“, opipljivom djelu poput skulpture, slike ili arhitekture.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Razmislite o tome.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8D81-A3CD-6E48-9E59-A7B2134B61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8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poveznici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https://www.thinglink.com/scene/1166020240144859137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možete još malo istražiti 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vezi apstraktnog slikarstva i glazbe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Dodirom kružića vam se otvaraju sadržaji.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Pojednostavnjeno, Kandinski 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glazbu dočarao i prikazao bojama i potezima kista.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Čuo je zvukove/glazbu kao boju i to je slikao. Obratite pažnju na naslove njegovih djela. Vidite li i u nazivima poveznicu s glazbom?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9F8-9D1C-C941-8FF2-59D371CF17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6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Pojam APSTRAKTNO DJELO možemo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objasniti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 djelo u kojem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svatko od nas može vidjeti nešto drugo.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Apstraktno umjetničko djelo koristi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čisto izražavanje </a:t>
            </a:r>
            <a:r>
              <a:rPr lang="hr-H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boja, linija i oblika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 određenu tematiku (motive)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 što je to u figurativnoj umjetnosti (umjetnosti u kojoj prepoznajemo motive iz stvarnosti). Figurativnu umjetnost smo proučavali u posljednjih nekoliko lekcija, kada smo se bavili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motivima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temama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umjetnosti.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figurativnim slikama lako određujemo prikazane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motive, a potom i širu temu, kako smo vježbali u prethodnim lekcijama.</a:t>
            </a:r>
          </a:p>
          <a:p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 apstraktne umjetnosti </a:t>
            </a:r>
            <a:r>
              <a:rPr lang="ta-IN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su neodređena.</a:t>
            </a:r>
            <a:r>
              <a:rPr lang="ta-IN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dirty="0" smtClean="0"/>
          </a:p>
          <a:p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Podvrsta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apstrakcije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koju vidimo na slikama Vasilija Kandinskog naziva se </a:t>
            </a:r>
            <a:r>
              <a:rPr lang="hr-H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ORGANIČKA APSTRAKCIJA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se temelji na promatranju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prirode i njenih oblika.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Polazi, primjerice, od nevidljive strukure materije koju vidimo tek pod mikroskopom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kao što možete vidjeti na slici </a:t>
            </a:r>
            <a:r>
              <a:rPr lang="ta-IN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Neki krugovi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Karakteristični su za ovu podvrstu apstrakcije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slobodni 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ta-I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nepravilni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oblici, nalik na organske</a:t>
            </a:r>
            <a:r>
              <a:rPr lang="ta-I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oblike iz živoga svijeta</a:t>
            </a:r>
            <a:r>
              <a:rPr lang="ta-I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ta-IN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linije različitih usmjerenja.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Ponovimo: umjetnik koji je uveo apstrakciju u umjetnost, a bila je to organička apstrakcija, bio 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Vasilij Kandinski,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ruski umjetnik koji je živio i radio u Njemačkoj i Francuskoj. 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Poigrajte se na poveznici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https://musiclab.chromeexperiments.com/Kandinsky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naslikajte vlastito djelo koristeći se načinom stvaranja slike Vasilija Kandinskog. Ova aplikacija nudu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oponašanje sinestezije,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stapanje slike i zvuka.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9F8-9D1C-C941-8FF2-59D371CF1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Koje boje uočavate? Kakve su to boje?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Kakve oblike upotrebljava Mondrian?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Kakve linije koristi?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Druga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podvrsta apstrakcije je </a:t>
            </a:r>
            <a:r>
              <a:rPr lang="ta-IN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GEOMETRIJSKA APSTRAKCIJA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Geometrijska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apstrakcija 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svođenje strukture slike ili skulpture na GEOMETRIJSKI RED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komponiranje djela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geometrijskim likovima (plohama)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primjenjivanje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boja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(na ovom primjeru vidite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osnovne ili primarne boje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žutu, crvenu i plavu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dvije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neboje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(akromatske boje),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bijelu i crnu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Linije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postavljene prema matematičkim pravilima,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umjetnik Piet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Mondrian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strukturu svojih slika temeljio na matematičkim izračunima. Koristi mrežu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okomitih i vodoravnih linija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Pomoću tih linija stvara geometrijske oblike različitih veličina, poput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kvadrata i pravokutnika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Nizozemski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umjetnik Piet Mondrian jedan je od predstavnika geometrijske apstrakcije.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Geometrijska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apstrakcija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svođenje strukture slike ili skulpture na GEOMETRIJSKI RED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komponiranje djela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geometrijskim likovima (plohama)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primjenjivanje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boja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(na ovom primjeru vidite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osnovne ili primarne boje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žutu, crvenu i plavu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dvije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neboje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(akromatske boje),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bijelu i crnu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Linije su postavljene prema matematičkim pravilima, Mondrian je strukturu svojih slika temeljio na matematičkim izračunima. Koristi mrežu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okomitih i vodoravnih linija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Pomoću tih linija stvara geometrijske oblike različitih veličina, poput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kvadrata i pravokutnika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9F8-9D1C-C941-8FF2-59D371CF17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sljedećoj vježbi povežite opise s pojmovima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organičke i geometrijske apstrakcije tj. usporedite Kandinskog i Mondriana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https://learningapps.org/watch?v=p7wx1hxm220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(Kad riješite zadatak pojavljuje se ponovno jedan video-audiozapis.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Opisi koji se pojavljuju u zadatku su vam osobito važni u opisivanju apstraktnih djela, stoga ih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zabilježite u bilježnicu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 dva stupca: one vezane uz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organičku apstrakciju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one vezane uz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geometrijsku apstrakciju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9F8-9D1C-C941-8FF2-59D371CF17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Pogledajte video na poveznici: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https://www.youtube.com/watch?v=fWDfxgngrNc&amp;ab_channel=rachelle9876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probajte vidjeti uočavate li neke sličnosti između ove slike i glazbe koju možete čuti na videu, a kojom se Mondrian inspirirao za ovu sliku?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Dakle, stalno ističemo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povezanost između apstraktne umjetnosti i glazbe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 se slika i zove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Broadway Boogie-Woogie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Mogli bismo reći da je istovremeno 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stroga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kaotična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Kao da su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dinamika i pokret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(usporedite s plesom boogie-woogie) pomireni sa stanjem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mirovanja.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Tako bismo mogli opisati ovu sliku.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Mondrian je želio stvoriti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univerzalni likovni jezik,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bi mogao prenijeti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duh modernoga doba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Taj jezik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pronašao u geometrijskoj apstrakciji. To je jezik kojega svi razumiju, sveden na geometrijske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plohe, linije i boje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ovoj slici koristi ponovno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oblike pravokutnika i kvadrata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primarne boje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ali vodoravne i okomite linije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više nisu crne boje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Mondrian je težio dubljoj istini i objašnjavao je svoja djela kao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apstrahiranje</a:t>
            </a:r>
            <a:r>
              <a:rPr lang="ta-I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a-I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svođenje na najjednostavnije elemente)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 se ne dođe do dublje strukture predmeta. 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Slika bi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također mogla asocirati i na raster njujorških ulica gledanih odozgo, s užurbanim i trubećim automobilima.</a:t>
            </a:r>
          </a:p>
          <a:p>
            <a:r>
              <a:rPr lang="ta-IN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Dakle, </a:t>
            </a:r>
            <a:r>
              <a:rPr lang="ta-IN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apstraktna umjetnost, kao što smo već rekli, omogućuje da svatko vidi svoju vlastitu sliku, ima vlastite asocijacije i interpretacije, budući da je tema neodređena i nema prepoznatljivih motiva iz stvarnosti. </a:t>
            </a:r>
            <a:endParaRPr lang="en-US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9F8-9D1C-C941-8FF2-59D371CF17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06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Pogledajte kako su Mondrianove ideje interpretirane u nekim drugim područjima, posebice 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dizajnu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https://www.youtube.com/watch?v=JzSE9nld-f8&amp;ab_channel=RobertdeBooij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Kolekcija poznate modne kuće iz 1965. bila je inspirirana Mondrianom, a postala je toliko popularna da je potakla niz imitacija tijekom vremena.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dirty="0" smtClean="0"/>
          </a:p>
          <a:p>
            <a:endParaRPr lang="ta-IN" dirty="0" smtClean="0"/>
          </a:p>
          <a:p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Posljednji zadatak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riješite vremensku crtu u kojima trebate poslagati djela Vasilija Kandinskog kronološki i onako kako ih vidite, tako da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krenete od figuracije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(ona djela koja su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vam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najbliža stvarnosti)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 apstrakciji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Vasilij Kandinski: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https://learningapps.org/watch?v=phe1g6xgc19</a:t>
            </a:r>
            <a:endParaRPr lang="ta-IN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a-IN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 ponavljamo razlikovanje figuracije od apstrakcije.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9F8-9D1C-C941-8FF2-59D371CF17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1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2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a-IN" sz="3600" dirty="0" smtClean="0">
                <a:latin typeface="Arial"/>
                <a:cs typeface="Arial"/>
              </a:rPr>
              <a:t>Apstraktna forma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(Apstraktna umjetnost)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56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drian halj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9" y="0"/>
            <a:ext cx="469283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0608" y="5729639"/>
            <a:ext cx="279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dirty="0" smtClean="0">
                <a:latin typeface="Arial"/>
                <a:cs typeface="Arial"/>
              </a:rPr>
              <a:t>Haljine “Mondrian“, 1965</a:t>
            </a:r>
            <a:r>
              <a:rPr lang="ta-I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9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716"/>
            <a:ext cx="8229600" cy="57842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>
                <a:latin typeface="Arial"/>
                <a:cs typeface="Arial"/>
              </a:rPr>
              <a:t>Ponovno ćemo se vratiti na </a:t>
            </a:r>
            <a:r>
              <a:rPr lang="hr-HR" b="1" dirty="0">
                <a:latin typeface="Arial"/>
                <a:cs typeface="Arial"/>
              </a:rPr>
              <a:t>apstrakciju u umjetnosti</a:t>
            </a:r>
            <a:r>
              <a:rPr lang="hr-HR" dirty="0">
                <a:latin typeface="Arial"/>
                <a:cs typeface="Arial"/>
              </a:rPr>
              <a:t>. Sada imate više znanja, pa možete usporediti s ranijim učenjem. Bavili smo se u posljednjim lekcijama motivima i temama u umjetnosti – a one su vezane uz </a:t>
            </a:r>
            <a:r>
              <a:rPr lang="hr-HR" b="1" dirty="0">
                <a:latin typeface="Arial"/>
                <a:cs typeface="Arial"/>
              </a:rPr>
              <a:t>figurativnu umjetnost</a:t>
            </a:r>
            <a:r>
              <a:rPr lang="hr-HR" dirty="0">
                <a:latin typeface="Arial"/>
                <a:cs typeface="Arial"/>
              </a:rPr>
              <a:t>. U apstraktnoj umjetnosti je malo drukčije. U prezentaciji pogledajte i kroz igru učite razliku između figurativne i apstraktne umjetnosti. U ovoj lekciji ima </a:t>
            </a:r>
            <a:r>
              <a:rPr lang="hr-HR" u="sng" dirty="0">
                <a:latin typeface="Arial"/>
                <a:cs typeface="Arial"/>
              </a:rPr>
              <a:t>mnogo linkova i zanimljivih vježbi</a:t>
            </a:r>
            <a:r>
              <a:rPr lang="hr-HR" dirty="0">
                <a:latin typeface="Arial"/>
                <a:cs typeface="Arial"/>
              </a:rPr>
              <a:t>, molim vas da ih riješite</a:t>
            </a:r>
            <a:r>
              <a:rPr lang="hr-HR" dirty="0" smtClean="0">
                <a:latin typeface="Arial"/>
                <a:cs typeface="Arial"/>
              </a:rPr>
              <a:t>.</a:t>
            </a:r>
            <a:endParaRPr lang="ta-IN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ta-IN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S</a:t>
            </a:r>
            <a:r>
              <a:rPr lang="ta-IN" dirty="0" smtClean="0">
                <a:latin typeface="Arial"/>
                <a:cs typeface="Arial"/>
              </a:rPr>
              <a:t>ve je u bilješkama.</a:t>
            </a:r>
            <a:r>
              <a:rPr lang="hr-HR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1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dinski - Bez naslova - 1910. prvi apstraktni akva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1856" cy="6208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348012"/>
            <a:ext cx="7772688" cy="383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Arial"/>
                <a:cs typeface="Arial"/>
              </a:rPr>
              <a:t>Vasilij Kandinski: </a:t>
            </a:r>
            <a:r>
              <a:rPr lang="hr-HR" b="1" i="1" dirty="0">
                <a:latin typeface="Arial"/>
                <a:cs typeface="Arial"/>
              </a:rPr>
              <a:t>Bez naslova</a:t>
            </a:r>
            <a:r>
              <a:rPr lang="hr-HR" b="1" dirty="0">
                <a:latin typeface="Arial"/>
                <a:cs typeface="Arial"/>
              </a:rPr>
              <a:t>, 1910.  -  prvi apstraktni akvarel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29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dinski - Kompozicija VII 19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7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43" y="6153646"/>
            <a:ext cx="911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/>
                <a:cs typeface="Arial"/>
              </a:rPr>
              <a:t>Vasilij Kandinski: </a:t>
            </a:r>
            <a:r>
              <a:rPr lang="hr-HR" i="1" dirty="0">
                <a:latin typeface="Arial"/>
                <a:cs typeface="Arial"/>
              </a:rPr>
              <a:t>Kompozicija VII</a:t>
            </a:r>
            <a:r>
              <a:rPr lang="hr-HR" dirty="0">
                <a:latin typeface="Arial"/>
                <a:cs typeface="Arial"/>
              </a:rPr>
              <a:t>, 1913. – jedna od najpoznatijih ranih apstraktnih slika</a:t>
            </a:r>
            <a:r>
              <a:rPr lang="hr-HR" dirty="0" smtClean="0"/>
              <a:t>.</a:t>
            </a:r>
            <a:endParaRPr lang="ta-IN" dirty="0" smtClean="0"/>
          </a:p>
          <a:p>
            <a:r>
              <a:rPr lang="ta-IN" b="1" dirty="0" smtClean="0">
                <a:latin typeface="Arial"/>
                <a:cs typeface="Arial"/>
              </a:rPr>
              <a:t>SINESTEZIJA</a:t>
            </a:r>
            <a:r>
              <a:rPr lang="hr-HR" b="1" dirty="0" smtClean="0"/>
              <a:t>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4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dinski-Fuga 19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0" y="4909444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hr-HR" dirty="0">
                <a:latin typeface="Arial"/>
                <a:ea typeface="ＭＳ 明朝"/>
              </a:rPr>
              <a:t>Vasilij Kandinski: </a:t>
            </a:r>
            <a:r>
              <a:rPr lang="hr-HR" i="1" dirty="0">
                <a:latin typeface="Arial"/>
                <a:ea typeface="ＭＳ 明朝"/>
              </a:rPr>
              <a:t>Fuga,</a:t>
            </a:r>
            <a:r>
              <a:rPr lang="hr-HR" dirty="0">
                <a:latin typeface="Arial"/>
                <a:ea typeface="ＭＳ 明朝"/>
              </a:rPr>
              <a:t> 1914.</a:t>
            </a:r>
            <a:endParaRPr lang="en-US" dirty="0">
              <a:effectLst/>
              <a:latin typeface="Arial"/>
              <a:ea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401034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dinski - Kompozicija VII 19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"/>
            <a:ext cx="4175713" cy="2775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6" y="2810649"/>
            <a:ext cx="427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/>
                <a:cs typeface="Arial"/>
              </a:rPr>
              <a:t>Vasilij Kandinski: </a:t>
            </a:r>
            <a:r>
              <a:rPr lang="hr-HR" i="1" dirty="0">
                <a:latin typeface="Arial"/>
                <a:cs typeface="Arial"/>
              </a:rPr>
              <a:t>Kompozicija VII</a:t>
            </a:r>
            <a:r>
              <a:rPr lang="hr-HR" dirty="0">
                <a:latin typeface="Arial"/>
                <a:cs typeface="Arial"/>
              </a:rPr>
              <a:t>, 1913. </a:t>
            </a:r>
            <a:endParaRPr lang="en-US" dirty="0"/>
          </a:p>
        </p:txBody>
      </p:sp>
      <p:pic>
        <p:nvPicPr>
          <p:cNvPr id="6" name="Picture 5" descr="kandinski - krugov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91" y="371802"/>
            <a:ext cx="3796348" cy="3865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3030" y="4494736"/>
            <a:ext cx="330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dirty="0" smtClean="0">
                <a:latin typeface="Arial"/>
                <a:cs typeface="Arial"/>
              </a:rPr>
              <a:t>Kandinski: Neki krugovi, 1926</a:t>
            </a:r>
            <a:r>
              <a:rPr lang="ta-IN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839" y="4395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Kandinski - Imprvizacija br. 28 - druga verzija -N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9" y="3345856"/>
            <a:ext cx="4053898" cy="2795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990" y="6187816"/>
            <a:ext cx="438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/>
                <a:cs typeface="Arial"/>
              </a:rPr>
              <a:t>Vasilij Kandinski: </a:t>
            </a:r>
            <a:r>
              <a:rPr lang="hr-HR" i="1" dirty="0">
                <a:latin typeface="Arial"/>
                <a:cs typeface="Arial"/>
              </a:rPr>
              <a:t>Improvizacija br.</a:t>
            </a:r>
            <a:r>
              <a:rPr lang="ta-IN" i="1" dirty="0">
                <a:latin typeface="Arial"/>
                <a:cs typeface="Arial"/>
              </a:rPr>
              <a:t> </a:t>
            </a:r>
            <a:r>
              <a:rPr lang="hr-HR" i="1" dirty="0">
                <a:latin typeface="Arial"/>
                <a:cs typeface="Arial"/>
              </a:rPr>
              <a:t>28 (druga verzija),</a:t>
            </a:r>
            <a:r>
              <a:rPr lang="hr-HR" dirty="0">
                <a:latin typeface="Arial"/>
                <a:cs typeface="Arial"/>
              </a:rPr>
              <a:t> 1912.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1447" y="5269101"/>
            <a:ext cx="3058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latin typeface="Arial"/>
                <a:ea typeface="ＭＳ 明朝"/>
                <a:cs typeface="Arial"/>
              </a:rPr>
              <a:t>ORGANIČKA APSTRAKCIJA</a:t>
            </a:r>
            <a:r>
              <a:rPr lang="en-US" sz="2400" b="1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03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et_Mondriaan,_1930_-_Mondrian_Composition_II_in_Red,_Blue,_and_Yel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42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0051" y="4233879"/>
            <a:ext cx="23797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>
                <a:latin typeface="Arial"/>
                <a:cs typeface="Arial"/>
              </a:rPr>
              <a:t>Piet Mondrian: </a:t>
            </a:r>
            <a:r>
              <a:rPr lang="ta-IN" i="1" dirty="0">
                <a:latin typeface="Arial"/>
                <a:cs typeface="Arial"/>
              </a:rPr>
              <a:t>Kompozicija s crvenim, plavim i žutim</a:t>
            </a:r>
            <a:r>
              <a:rPr lang="ta-IN" dirty="0">
                <a:latin typeface="Arial"/>
                <a:cs typeface="Arial"/>
              </a:rPr>
              <a:t>, 1930, ulje na platnu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16426" y="939332"/>
            <a:ext cx="2379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000" b="1" dirty="0" smtClean="0">
                <a:latin typeface="Arial"/>
                <a:cs typeface="Arial"/>
              </a:rPr>
              <a:t>GEOMETRIJSKA  APSTRAKCIJA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93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au_I,_by_Piet_Mondria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405400"/>
            <a:ext cx="5679089" cy="6026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8932" y="4899709"/>
            <a:ext cx="256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>
                <a:latin typeface="Arial"/>
                <a:cs typeface="Arial"/>
              </a:rPr>
              <a:t>Piet Mondrian: </a:t>
            </a:r>
            <a:r>
              <a:rPr lang="ta-IN" i="1" dirty="0">
                <a:latin typeface="Arial"/>
                <a:cs typeface="Arial"/>
              </a:rPr>
              <a:t>Tableau I</a:t>
            </a:r>
            <a:r>
              <a:rPr lang="ta-IN" dirty="0">
                <a:latin typeface="Arial"/>
                <a:cs typeface="Arial"/>
              </a:rPr>
              <a:t>, 1921.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2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drian - boog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1" y="0"/>
            <a:ext cx="6877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6051" y="5053974"/>
            <a:ext cx="2117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>
                <a:latin typeface="Arial"/>
                <a:cs typeface="Arial"/>
              </a:rPr>
              <a:t>Piet Mondrian: </a:t>
            </a:r>
            <a:r>
              <a:rPr lang="ta-IN" i="1" dirty="0">
                <a:latin typeface="Arial"/>
                <a:cs typeface="Arial"/>
              </a:rPr>
              <a:t>Broadway Boogie-Woogie</a:t>
            </a:r>
            <a:r>
              <a:rPr lang="ta-IN" dirty="0">
                <a:latin typeface="Arial"/>
                <a:cs typeface="Arial"/>
              </a:rPr>
              <a:t>, 1942-43.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587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2167</TotalTime>
  <Words>1794</Words>
  <Application>Microsoft Macintosh PowerPoint</Application>
  <PresentationFormat>On-screen Show (4:3)</PresentationFormat>
  <Paragraphs>83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Theme</vt:lpstr>
      <vt:lpstr>Apstraktna forma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Nela</dc:creator>
  <cp:lastModifiedBy>Nela</cp:lastModifiedBy>
  <cp:revision>15</cp:revision>
  <dcterms:created xsi:type="dcterms:W3CDTF">2021-02-09T22:37:33Z</dcterms:created>
  <dcterms:modified xsi:type="dcterms:W3CDTF">2021-04-25T15:13:00Z</dcterms:modified>
</cp:coreProperties>
</file>