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74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5" r:id="rId18"/>
    <p:sldId id="276" r:id="rId19"/>
    <p:sldId id="267" r:id="rId20"/>
    <p:sldId id="268" r:id="rId21"/>
    <p:sldId id="269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AD8F3B-DF5C-41B2-B22D-768C1B2898B0}" v="532" dt="2020-05-15T14:58:40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5-15T13:09:08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3140 5574 0,'-18'0'500,"0"0"-484,1 0 46,-1 0 1,1 0-16,17 18-32,-18-18 1,0 0 0,1 0-1,-1 0 16,18 17-31,-18-17 16,18 35 15,-17-35-15,17 18 125,-36-18-79,36 18-15,0-1 47,0 1-63,-17-18 0,17 18-15,-18 17 78,18-17-32,0-1 47</inkml:trace>
  <inkml:trace contextRef="#ctx0" brushRef="#br0" timeOffset="1800.99">2822 5556 0,'18'0'406,"-1"0"-375,-17 18-15,18-18 15,-18 18-15,18-18-16,-18 17 15,0 1-15,17-18 16,1 0 0,-18 17-16,18-17 15,-18 18-15,0 0 16,17-18-1,1 0 1,-18 17 15,18-17-15,-18 18 0,17-18 15,-17 18-16,18-18 17,-18 17-17,0 1 48,18-18-63,-18 18 15,17-1-15,-17 1 16,18-18-16,-18 17 16,35 19-16,-35-19 15,0 1 1,18 0-16,-18-1 16,0 1-1,17 17 1,-17-17 15,18-18-15,-18 17 15</inkml:trace>
  <inkml:trace contextRef="#ctx0" brushRef="#br0" timeOffset="4245.56">3228 5838 0,'18'0'422,"-18"-17"-422,17 17 16,-17-18-16,0 1 31,18 17 0,-18 17 454,0 1-485,0-1 31,0 1-16,0 17 17,0-17-1,0 0 63,0-1-16,17-17-78,-17 18 15,0 0 17,18-18-32,-18 17 15,0 1 1,0-1 0,0 1-1,0 0 16,0-1 1</inkml:trace>
  <inkml:trace contextRef="#ctx0" brushRef="#br0" timeOffset="8362.68">3581 5397 0,'0'36'234,"17"17"-218,1 0 0,0-18-16,-1 0 15,-17 0-15,0 1 0,0-19 16,0 1-16,18 0 31,-18-1-31,0 1 0,0 0 16,0-1-1,0 1 17,18-18-17,17 0 1,-18 0 15,1 0-15,0 0 15,-1 0-31,1 0 31,17 0 0,-35-18 32,18 1-47,-18-1 30,0 0-14,0 1 15,0-1 31,0 0-31,0 1-1,0-1 1,0 0 16,0 36 390,0 0-437,0 17-16,0-17 15,0-1 1,0 1-16,0 0 47,0-1-47,0 1 31,0 17-15,0-17 15,0-1-16,0 1 32,0 0-15,0-1 14,0 1 1,0 17-47,0-17 16,0-1 0,18 1-1,-18 0-15,0-1 16,0 19-1,17-19 17,-17 1-17,0 0 1,0-1 0,0 1-16,0 17 15,0-17 1,0-1-1,0 1-15,0 0 16,0-1 0,0 1-16,0 0 15,0-1-15,0 1 32,0 0 14,-17-18 64,-1 0-79,-17 0 0,17 0-15,0 0 31,1 0 0,17-18-32,0 0 1,0 1-16,0-1 16,0 0-1,0 1 16,0-1 1,0 0-17,0 1 1,0-18 0,0 17-16,0 0 15,0 1 16,0-1-31,17 0 16,1-17 0,17 17-1,-17 18 1,-18-17 0,18 17-1,-18-18 1,17 18-1,1-18 1,-1 1 0,1 17-1,-18-18-15,18 18 16,-1-17-16,1-1 31,0 0 0,-1 1 1,1 17-1,0-18 0,17 18-15,-35-18-1,17 18 17</inkml:trace>
  <inkml:trace contextRef="#ctx0" brushRef="#br0" timeOffset="13103.95">4269 5962 0,'0'-18'1406,"17"18"-1391,-17-17 17,18 17-32,0 0 31,-1 0 344,18 0-297,-35 17-31,0 1-16,0 0 32,18-18-1,-18 17 1,0 1 15,0-1-47,0 1 0,0 0 1,0-1 77,18-17-62,-18 18-47,0 0 62,0-1-15</inkml:trace>
  <inkml:trace contextRef="#ctx0" brushRef="#br0" timeOffset="18302.56">6897 10248 0,'0'18'359,"17"-18"-312,1 0 0,-18 17-47,18-17 16,-18 18-1,35 0 1,-35-1-16,18 1 16,-1 0-16,1-18 15,-18 17 1,0 1-16,18-18 16,-18 18-1,17-18 1,-17 17-16,18-17 0,-18 18 31,17-1-15,1-17 31,-18 18-47,18-18 31</inkml:trace>
  <inkml:trace contextRef="#ctx0" brushRef="#br0" timeOffset="20550.36">7126 10107 0,'-18'0'375,"1"18"-344,-1-18-15,18 17-16,0 1 15,-17-18 1,17 18-16,-36-18 15,36 17 1,0 1 15,-17-18-31,-1 0 16,18 18 0,-18-18-16,18 17 15,0 1-15,-17-18 16,17 17-1,-18-17 1,18 18 0,0 0-16,0-1 31,-18 1-15,-17 0-1,35-1 1,0 1-1,-17 17 1,17-17 15,-18-18-31,18 17 16,0 1 15,0 0 63</inkml:trace>
  <inkml:trace contextRef="#ctx0" brushRef="#br0" timeOffset="23816.75">7285 10477 0,'0'18'1109,"17"0"-1077,-17-1-1,0 1-15,0 0 15,0 17 0,0-17 16,0-1-47,0 1 62,0 0-30,0-1-1,0 18 0,0-17 0,0 0 16,18-18 360,0 0-392,-1 0 63,1 0-31</inkml:trace>
  <inkml:trace contextRef="#ctx0" brushRef="#br0" timeOffset="25710.14">7250 10548 0,'0'-18'687,"17"18"-562,1 0-62,-1 0 31</inkml:trace>
  <inkml:trace contextRef="#ctx0" brushRef="#br0" timeOffset="29073.14">8167 9966 0,'17'18'297,"36"-18"-281,-17 17 0,-19 1-16,19 0 15,-19 17-15,36-35 0,-35 0 16,17 17-16,18-17 15,-18 18-15,-17-18 16,-1 0 0,-17 18-1,0-36 204,0 0-172,0 1-16,-17 17 79,17 17-79,0 1-16,-35 0-15,35-1 16,0 54-16,0-18 0,0 0 16,0 0-1,0-18-15,0-17 0,0 17 16,0 0-16,0-17 16,0-1-16,0 1 15,0 0 1,0-1-16,0 1 15,0 0 17,0-1-1,0 1 0,-18-18 47,0 18-62,1-18-16,-1 0 16,-17 0-16,-18 0 15,35 0-15,-17 0 0,17 0 16,1 0-16,-19 0 15,19 0 1,-1 0-16,0 0 16,1 0-1,-1 0 17,18-18 77,0 0-78,0 1-31,0-1 16,0 0-16,18 1 15,17-19-15,53-52 16,-52 71-16,16-19 16,-34 19-16,35-1 15,-18-17-15,-17 17 16,0 18 0,-1 0-16,1 0 15,17 0-15,-17 0 16,-1 0-1,-17-18 1,0 1 15,18 17 329,0 0-360,-1 0 0,1 0 15,0 0-15,-1 0 16,1 0 0,0 0-1,-1 0-15,1 0 16,-1-18-1,1 18 1,0 0 0,-1 0-1,1 0 1,-18-17 0</inkml:trace>
  <inkml:trace contextRef="#ctx0" brushRef="#br0" timeOffset="31755.99">9084 10248 0,'18'0'782,"17"0"-751,-17 0-16,-1 0 17,1 0-32,-1 0 15,1 0-15,0 0 16,-1 0 0,1 0-16,0 18 15,-1-1 1,1-17-1,0 0 17,-18 18-32,17-18 15,-17 18-15,18-18 16,-18 17 0,18-17-1,-18 18 1,0 0-1,0-1 17,0 1-17,0 17 1,-18-35 0,0 0-1,1 18-15,17-1 31,-18-17-31,0 0 16,1 0 15,-1 0-15,0 18-16,1-18 16,-1 0-1,0 0-15,1 0 47,-1 0-31,18 18 77,-17-18-77,-19 0 0,19 0 31,17 17 15,0 19-46,53-19-1,-36 1-15,18-18 16,1 18-16,-19-18 16,36 17-16,-35-17 15,0 18 1,17-18-16,-17 18 15,52-18-15,-17 17 16,-18-17-16,36 0 16,-36 0-16,-17 0 15,-1 0-15,19 0 0,-19 0 16,1 0-16,0 0 16</inkml:trace>
  <inkml:trace contextRef="#ctx0" brushRef="#br0" timeOffset="36364.49">7267 10319 0,'18'0'484,"-1"0"-484,1 0 16,0 0 15,-1 0-31,19 0 47,-36 17-31,17-17-1,-17 18 1,0 0 31,0-1-31,18-17-1,-18 18 63,0 0 157,0-1-220,0 1 32,0-1-31,0 1-1,0 17 1,0-17 0,0 0-1,-18-18 17,18 17-32,-17-17 31,17 18-31,-18-18 47,18 18-47,-18-18 31,18 35 16,-17-35-32,17 18 1,-18-18 0,18 17-1,-18-17 1,18 18-16,-17-18 47,17 17-47,-35-17 31,35 18-31,0 0 47,-18-18 94,0 0-79,18 17 235,18-17-281,0 0 15,-1 0-16,1 0 1,-1 0 0,1 0-1,0 0 1,-1 0 0,1 0-16,0 0 15,-1 0 1,1 0-1,0 0 1,-1 0-16,1 0 47,0 0-31,-1 0 15,1 0-16,-1 0 1,1 0-16,0 0 16,-1 0-1,1 0 1,0 0 0,-1 0 15,19 0 0</inkml:trace>
  <inkml:trace contextRef="#ctx0" brushRef="#br0" timeOffset="75194.03">11377 16334 0,'0'17'375,"0"1"-359,18-18 15,17 0 0,-17 0-31,-1 0 16,1-18-16,17 1 0,18-36 16,18 0-16,-1-18 15,-17-70-15,35 71 16,-52-36-16,17 35 15,-1 18-15,-16-17 16,-1 34-16,-17 1 16,-1 17-16,-17 1 15,18-18-15,17 35 16,-35-18-16,0 0 16,18 1-1,-18-1 1,17 18 15,-17-18-15</inkml:trace>
  <inkml:trace contextRef="#ctx0" brushRef="#br0" timeOffset="79951.32">8819 11377 0,'0'18'406,"18"-18"-391,-18 17 1,35-17 0,-35 18 140,0 0-109,18-18-16,-18 17-15,18 1-1,-1 0 1,-17-1 0,18-17-1,0 0 16,-18 18-15,0-1 47,17-17-63,18 0 46,54-70 329,69-36-359,-69 53 0,-1-17-16,0-19 15,-53 72-15,36-19 16,-18 1-16,-18 0 0,36 0 16,-36-1-16,0 1 15,0 0-15,-17 17 16,35 1-16,-18-1 15,-17 18-15,0 0 16,-1-18 0,18 1 15,-17 17-15,0 0 46,-18-18 1</inkml:trace>
  <inkml:trace contextRef="#ctx0" brushRef="#br0" timeOffset="84211.4">11342 16069 0,'0'18'375,"0"-1"-375,0 1 16,0 0-16,0-1 31,0 1 0,0-1 0,0 1 251,0 17-236,0-17 376,0 0-390,17-18 186,1 0-186,0-18-17,-1 18 1,-17-18-1</inkml:trace>
  <inkml:trace contextRef="#ctx0" brushRef="#br0" timeOffset="134912.07">17992 10989 0,'70'-18'360,"-17"-17"-345,0 17 376,-18 1-375,1 17-16,-1-18 15,-35 1 1,18 17-16,17 0 0,-18 0 31,1 0-15,-18-18-1,0 0 17,18 18-32,-18-17 31,17 17-16,-17-18 1,18 18-16,17-18 16,-35 1-16,36-1 15,-19 18-15,1 0 16,-1-35 0,1 35-16,0-18 15,-1 18-15,1 0 0,0 0 16,-1-17-1,1 17-15,-18-18 16,18 18-16,-1 0 16,1-18-1,52-17 32,-52 35-31,-18-18-1,18 18-15,-1 0 16,-17-17 0,18 17-1,0 0 17,-18-18-1,17 18 16,1 0-32,0 0-15,-18-18 16,52 1-16,-34-1 16,17 0-16,1 18 15,-1-35-15,0 18 16,0-1-16,1 0 15,-19 18-15,1-17 16,0 17 0,17-18-16,0 18 15,-17-18-15,-1 1 0,36-1 16,-17 0-16,52-34 344,35-37-344,18-34 15,18 52-15,0 1 16,-53 17-16,-18 35 16,-17 1-16,34-1 15,-69 0-15,17 1 16,-1 17-16,-16 0 15,17-18-15,-18 18 16,18 0-16,-18-18 16,18 18-16,0 0 0,-18-17 15,1 17-15,-1-18 16,18 18-16,-18-18 16,0 18-16,-17-17 15,35 17-15,-18 0 16,-17-18-16,17 1 15,0 17-15,1 0 16,-1 0-16,0-18 16,-17 0-16,35 1 0,-18 17 15,0-36 1,-17 19-16,17-1 0,18-17 16,0 0-1,-18 17-15,18-35 0,18 18 16,-18-1-16,17 1 15,-17-18-15,18 18 16,-1 0-16,-17 17 16,0 0-16,18 1 0,-36-1 15,194-70 32,-105 53-31,-71 17 296,35-35-296,-35 35-16,-36 1 16,54-1-1,-36 1-15,0-1 0,-17 0 16,35 1-16,-35 17 15,-1 0-15,1 0 16,0 0-16,-1-36 16,36 36-1,-35 0-15,-1 0 16,1-17 0,0 17-16,-1 0 15,1 0 1,0 0-16,-1 0 0,1 0 15,0 0-15,17 0 16,-18 0 0,19 0-16,-19 0 15,1-18-15,0 18 16,-1 0 0,1 0-16,17-18 0,-17 18 15,-1 0-15,1 0 16,0-17-1,-1 17-15,1 0 16,17-18-16,1 18 16,-19 0-16,1-18 0,17-17 15,18 18-15,0-1 16,-35 0 0,52 1-16,-17-1 15,0 18-15,-35-18 0,52 1 16,-35-19-16,1 19 15,34-1 360,-34 1-375,17-1 16,-18 0 0,35 1-16,-34-1 15,69 0-15,-34-17 16,0 17-16,17 1 16,-35-1-16,0 18 15,-18-17-15,0 17 16,-17 0-16,17 0 0,18 0 15,-35 0-15,17 0 16,0-18-16,18 18 16,0 0-16,0-18 15,35 18-15,-53-17 0,71-1 16,-70 18 0,16-18-16,-16 18 15,34-35-15,-52 35 0,17-18 16,-17 18-1,35 0-15,-18 0 0,-17 0 16,17 0 0,-17 0-1,17 0-15,-18 0 16,1 0 0,0 0-16,-1 0 15,1 0-15,17-17 31,-17 17-31,17-18 391,1 0-375,-19 1-16,36-1 15,-18 18-15,-17-35 16,0 17-16,17 1 16,-17-1-16,-1 18 15,18 0-15,-17 0 16,0-18-1,17 18-15,-35-17 16,35 17-16,-17 0 16,0-18-16,-1 18 15,1 0 1,17 0-16,-17-35 16,17 35-16,0-18 15,-17 1-15,17 17 16,18-18-16,-35 0 15,17 18-15,0-17 16,18-1-16,-35 0 16,17-17-16,18 17 15,-18 18-15,1-17 0,-1 17 16,0 0 0,18-18-16,-18 1 15,1-1 1,-36 0-16,35 18 15,18 0-15,-35-35 16,17 17 0,-18 18-16,-17-17 15,18 17-15,17 0 16,1-18-16,-1 0 16,0 1-16,-35-1 15,53 18-15,-18-35 16,-17 35-1,-18-18-15,35 18 16,1-17-16,-19 17 16,18 0 312,-17-18-313,17 0-15,18 18 16,-35-17-16,17 17 16,-17-18-1,35 18-15,-36 0 16,1 0 0,0 0-1,-18-18 1,17 18-16,1 0 31,0 0-15,-18-35-1,17 35 1,1 0 62,0 0-31</inkml:trace>
  <inkml:trace contextRef="#ctx0" brushRef="#br0" timeOffset="142044.07">22613 6103 0,'0'18'328,"18"-1"-313,-18 1-15,17 0 16,19-1-16,-19 1 16,1 0-1,-18-1-15,18-17 16,-18 18-1,17-18-15,-17 17 16,18-17-16,-18 18 16,0 0-16,35-18 15,-35 17-15,18-17 16,-18 18 15,17 0-15,1-18-1,-18 17 1,18-17 0,-1 36-1,1-36 1,0 0-16,-1 17 16,1-17-16,-18 18 15,17-18-15,1 0 16,-18 17-16,18-17 0,-1 0 15,1 0 1,0 18-16,-1-18 16,1 0-1,-18 18-15,18-18 16,-1 0 0,1 0-1,17 0 1,-35 35-1,18-35 1,-18 18 0,17-18-16,1 0 15,0 0 1,-1 17-16,19 1 16,-19-18-1,1 18 1,0-18-16,-1 0 15,1 0 1,-18 17-16,35-17 31,-17 18-15,-1-18 46,1 35-62,0-17 16,-1-18 0,1 17-1,-18 1-15,18 0 16,-1-18-16,-17 17 16,18-17-16,-18 18 15,17-18 32,-17 35-47,0-17 16,18-18-1,-18 18 1,18-18-16,-18 17 16,0 1-16,17-18 15,19 17-15,-36 1 16,17 0-16,1-1 15,-18 1-15,18-18 16,-1 18-16,-17-1 16,18 1-16,-1 0 15,19-18-15,-36 35 16,17-35 0,1 17-1,-18 1-15,35 0 16,-17-18-16,17 17 0,1 1 15,-1 0-15,-35-1 16,35 1-16,-17 0 16,17-1-16,-17-17 15,-1 18-15,1-18 16,0 17 0,-18 1-16,17-18 15,18 0-15,-17 35 16,-18-17-16,18-18 0,-1 18 15,-17-1 1,18 1-16,0-18 16,-1 18-16,1-1 15,-18 19-15,18-36 16,-1 17 0,-17 1-1,18-18 1,-1 0-16,-17 17 15,0 1 17,18-18-1,-18 18-15,18-18-1,-1 0 32,1 35-16,0-35-31,-1 18 16,1-1 0,0 1-16,17 0 15,0-1 1,-17 1-16,17-1 15,-17 1-15,35 17 47,-36-35-47,1 0 0,-18 18 16,18 0 0,-1-18-1,-17 17 1,18-17-1,-1 0 17,-17 18-17,18-18-15,0 0 16,-1 35-16,1-35 16,0 18-16,-1-18 15,-17 17 1,18-17-16,17 18 15,-17-18 17,-1 0-17,-17 18-15,18-18 32,-18 17-17,18-17 16,-1 0-15,-17 18 0,36-18-1,-36 35-15,17-35 16,1 0 15,0 18-31,-1-18 16,-17 18-1,18-1 17,0-17-17,-1 0 1,1 18-16,-1 0 16,1 17-1,0-18 1,-1-17-16,89 71 47,-71-53-47,1 17 15,17 0-15,-36 0 0,19 1 16,-1-19-16,18 36 16,-36-17-16,1-19 453,17 1-453,1-1 15,-1 1-15,0-18 16,-17 35-16,17-17 16,-35 0-16,53-1 15,-35 1-15,-1 17 16,19 18-1,-19-35 1,36 17-16,-53-17 16,18-18-16,-1 17 15,1 19-15,17-1 16,36 0-16,-18 0 16,0 1-16,0 17 15,52 0 1,-69-36-1,-1 1-15,0-1 16,1-17-16,-19 18 16,36-18-16,-35 35 15,-1-35-15,19 18 16,-19-18-16,1 18 16,17-18-1,-17 17 1,-1 1-1,-17 0-15,36-18 16,-1 35-16,-17-17 16,17 17-16,36 0 375,34 18-360,-16 35 1,87 36 0,-141-71-16,106 35 31,-105-53-31,-1 0 15,0-17-15,0-18 16,1 18-16,-1-1 16,-17 1-16,17 0 15,-17-1 1,70 54 15,-71-54-31,1-17 16,-18 18-16,35 0 15,18-1-15,-35 1 16,-1 17-16,19 0 16,-1 1-16,18-1 15,0 36-15,35-1 16,-53-17 0,36 18 30,17-18 283,0 35-329,-17-35 15,35 0-15,-53-18 16,-18 18-16,18-18 0,-18 0 15,0 1-15,1-19 16,34 36-16,-17-18 16,0 18-16,18 36 15,17-37-15,-18 1 16,19 53-16,-37-53 16,19 0-16,-36 35 15,1-70-15,-1 17 0,0-17 16,-17-1-16,-1-17 15,1 36 1,-18-19-16,0 1 16,35 0 327,1 17-343,-1 0 16,35 18 0,-34-35-16,-1-1 15,0 1-15,1 0 16,-19-18-16,1 17 16,35 1-16,-18 35 15,-17-36-15,17 1 16,0-18-16,0 18 15,-35-1-15,18 1 16,0-18-16,-1 0 16,1 18-16,0-18 15,-18 35-15,35-35 16,-17 0-16,17 18 16,-18-18-1,-17 17-15,18-17 16,0 18-16,-1-18 15,1 0-15,0 0 16,-1 17 0,1-17-16,0 18 15,-1-18-15,19 35 16,-19-35-16,1 18 16,-1 0-16,1-18 15,0 0 1,-18 17-16,17-17 15,-17 18-15,36-18 16,-19 0 15,1 18 1,-18-1 30,18-17 16</inkml:trace>
  <inkml:trace contextRef="#ctx0" brushRef="#br0" timeOffset="144250.41">26088 9578 0,'0'35'281,"0"-17"-265,0 17-16,0 0 15,0 1-15,0-19 16,0 36-16,0-18 15,0-17-15,0 17 16,0 18-16,0-35 16,0 17-16,0 1 15,0 16-15,0-16 16,0-19-16,0 19 16,0-19-16,0 19 15,0-19 1,0 1-16,0-1 15,0 1 1,0 0-16,0-1 16,0 1-16,0 0 15,0-1 17,0 1-17,0 0-15,0-1 16,0 1-1,0-1 1,0 1 0,0 0-1</inkml:trace>
  <inkml:trace contextRef="#ctx0" brushRef="#br0" timeOffset="146543.85">25559 9737 0,'17'0'375,"1"0"-359,0 0-16,-1 0 16,1 0-16,0 0 15,-1-18-15,1 18 16,17-18-16,-17 18 15,17-17 1,0 17-16,54-36 16,-54 19-16,35-1 15,1 1 1,-36 17-16,0 0 16,-17 0-16,0 0 15,-1 0-15,1 0 16,0 0-16,-1 0 47,19 0-16,-19 0 31,1 0-46,-1 0 31,1 0-47,0 0 0,17 0 16,-17 0-16,-1 0 15,1 0 1,0 0-1,-1 0 17,1 0-1,0 0 16,-1 0-16,1 0 32</inkml:trace>
  <inkml:trace contextRef="#ctx0" brushRef="#br0" timeOffset="150086.04">26582 9596 0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5-15T13:13:05.2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21043 14058 0,'0'18'360,"0"-1"-329,0 1-15,18-18-1,17 18 16,-35 17-15,18-35-16,-1 0 16,-17 18-16,18-1 0,17-17 15,-35 18 1,18-18-16,17 0 0,-17 18 16,-1-18 15,-17 17-16,18-17 1,0 0-16,-1 0 16,19 0 31,-36 18-47,17-18 31,-17 35-16,18-35 1,0 0 0,-1 0 31,1 0-32,-18 18-15,35-1 31,-17-17 1,-18 18 46</inkml:trace>
  <inkml:trace contextRef="#ctx0" brushRef="#br0" timeOffset="1944.03">21043 14411 0,'0'-18'594,"18"18"-578,-18-35-16,17 35 31,1-18-16,0 1 1,-1 17-16,-17-18 16,18 0-1,0 18 1,-18-17-16,17-18 16,19 17-1,-19 18-15,1-18 31,-1 1-31,1 17 16,0-18 0,-1 18-1,-17-18-15,18 18 16,-18-17-16,18 17 16,-1-18-16,-17 0 15,18 18 1,-18-17-1,18 17-15,-1 0 47,-17-18-15,0 1-1,18 17-31,-18-18 109</inkml:trace>
  <inkml:trace contextRef="#ctx0" brushRef="#br0" timeOffset="12677.95">21325 12665 0,'0'-18'375,"18"0"-360,-18 1-15,0-1 16,0 1-16,0-1 31,18 18-15,-18-18-1,0 1 48,0-1-16,0 0 62,0 36 297,17 0-390,-17-1 15,0 1 0,18 0 16,-18-1 0,0 1-16,18-18 1,-18 17 30,0 19-15,17-36 16,-17 17-48,0 1 1,18-18-16,-18 18 94,0-1-63,0 1 16,18-18-16,-18 18 391,0-1-391,0 1 63,0-1-79,0 1 17,17-18-32,-17 18 15,0-1 32</inkml:trace>
  <inkml:trace contextRef="#ctx0" brushRef="#br0" timeOffset="17794.54">21625 12594 0,'0'-17'297,"-17"-1"-234,17 0-16,0-17 31,0 17-63,0 1 1,0-1 0,0 0-16,0 1 15,0-1 1,0-17 15,0 17-15,17 18 390,-17-17-406,18 17 16,0 0-16,-18-18 15,17 0 16,1 1 1,-18-1-1,17 18 0,19 0 32,-19 0-1,1 0-46,0 0 15,-1 0 94,1 0-16,-18 18 235,0-1-313,0 1 16,0 0-31,0-1 0,0 1-1,0-1 1,0 1 15,0 0-15,0-1 15,0 1-15,0 0-16,0-1 15,0 1 1,0 0-1,0-1 1,0 1 0,0 0 31,0 17-32,0-18 48,0 1-32,0 0 16,0-1 0,-18-17 218,18 18-155,-17-18-63,17 35-32,0-17 48,17-18 296,1 0-343,0 0 15,-1 0 0,18 0 32,-17 0 15,0 0-47,-1 0-15,1 0-16,0 0 15,-1-18-15,1 18 16,0 0-16,-1 0 16,1 0 15,0 0-16,-1 0 17</inkml:trace>
  <inkml:trace contextRef="#ctx0" brushRef="#br0" timeOffset="24173.3">19773 13970 0,'0'-53'281,"-17"-35"-281,17-18 0,0 53 16,0-70-1,0 17-15,0-53 16,0-17-16,0-1 15,0 89-15,0 0 0,0 17 16,0 18-16,17 18 16,1-18-16,-1 0 15,-17 0-15,18-17 16,17-1-16,-17 1 16,17-1-16,18 1 15,-18-1-15,36-17 16,0 0-16,17 17 15,0 18-15,-17-35 16,34 35-16,-69 18 16,17 17-16,-18 1 15,-18-1-15,1 0 16,0 1-16,-1 17 16,1 0-16,0 0 15,-1-18 1,1 18-16,0-18 15,17-17-15,18-35 16,35 17-16,-35 0 16,53-53-16,-36 35 15,1 18-15,35-35 16,-18 35-16,-18 0 16,1 18-16,-18-18 0,53 18 15,-36 0-15,18-18 16,18 35-16,18-17 15,-1-18-15,36 35 16,0 1-16,-71 17 0,18 0 16,-53 0-1,0 0-15,17 0 16,-35 0-16,1 0 16,34 0-16,-52 0 0,35 0 15,17 0-15,-34 0 16,17 17-16,17-17 15,-35 18-15,-17-18 16,0 0-16,105-18 297,1-35-281,34 18-16,1-36 15,-71 54-15,-17-1 16,-18 1-16,-18-1 15,18 18-15,-18-18 16,-17 18-16,17 0 0,0 0 16,1 0-16,-1 0 15,-17 0-15,17 0 16,18 0-16,-18 0 16,0 0-16,1 0 15,-1 0-15,0 0 16,-17 0-16,17 0 15,0 0-15,1 0 16,-1 0-16,-17 0 16,17 0-1,-17 0-15,17 0 16,-18 0 0,1 0-16,0 0 15,-1 0 1,1 0-16,17 0 15,-17 0 1,0 0-16,-1 0 16,1 0-16,17 0 15,0 18 1,-17-18-16,17 18 16,1-18-16,-19 0 15,107 70 16,-89-52-31,71 17 32,-89-17-17,19-18-15,-19 17 0,1-17 16,0 0-16,-18 18 16,17-18-16,1 0 15,0 0-15,-18 18 16,17-18-16,19 17 15,-19 1 17,1-18-17,-1 0 17,1 0-17,0 0 1,-18 17-1,35-17 1,0 0 297,-17-17-298,17-1-15,-17 18 16,17 0-1,-17 0-15,-1 0 32,1 0-32,17 0 15,18 0 1,-35 0-16,17 0 16,-17 0-16,17 0 0,18 0 15,-35 0 1,-1 0-16,1 0 15,0 0 1,-1 0 0,1 0-1,-1 0-15,1 0 16,0 0-16,-1 0 16,-17 18 15,18-18-31,0 0 15,-1 0-15,1 17 16,0-17 0,-1 0-16,1 0 15,-1 0-15,-17 18 16,18-18-16,17 18 16,-17-18 15,0 0-16,-18 17-15,17-17 32,-17 18-32,18-18 15,-18 18 1,18-18-16,-18 35 94,35-35-79,-35 18 1,17-18 0,-17 17-1,0 1 1,0 0 31,0-1-16,0 1 0</inkml:trace>
  <inkml:trace contextRef="#ctx0" brushRef="#br0" timeOffset="26592.69">20391 9737 0,'0'-18'266,"0"-17"-250,17 35-16,-17-18 15,18 0 1,-18 1-16,0-1 16,17 1-1,-17-19 16,18 36-31,17-17 47,-35-1 235,0 0-267,0 1 16,0-1 1,0 36 93,0-1-110,0 19-15,18 52 16,-18-18-16,0 36 16,0-35-16,0 17 15,0-53-15,0 18 16,0 18-16,0-54 15,0 19-15,0-19 16,0 1 0,0 0-16,0 17 15,0-18-15,0 1 16,0 0 0,0-1-16,0 1 31,0 0-16,0-1-15,0 1 16,0 0 0,0-1-1,0 1-15,0-1 32,0 1-17,0 0 16</inkml:trace>
  <inkml:trace contextRef="#ctx0" brushRef="#br0" timeOffset="30075.05">21378 9349 0,'-17'0'265,"-1"0"-249,0 0-1,1 0 32,-1 0-31,0 0 31,-17 0-32,18 0 1,-1 0 0,0 0-1,1 0 1,-1 0 0,-17 0 15,35 17-16,-18-17 1,0 18 0,1-18-1,17 18-15,-18-1 16,1 1-16,-19-1 16,19 19-1,-1-36-15,0 17 16,1-17-16,17 18 15,-18-18-15,0 18 16,1-18-16,17 17 63,0 1-32,0 17 0,0-17-15,0-1-1,0 1-15,0 0 16,0-1-16,0 36 16,0-35-16,0 17 15,0 0-15,0-17 16,0 35-16,0-18 15,0-17-15,0 0 16,0-1 0,0 1-16,0 17 15,0-17-15,0-1 16,17-17-16,-17 18 16,18 0-16,-18-1 15,0 19-15,18-36 16,-1 17-1,-17 1-15,18-18 0,-18 18 16,0-1-16,0 1 16,18-18-1,17 0 1,-35 17 0,0 1 15,18-18-31,-1 0 15,1 0 17,-1 0-32,1 0 15,17 0 1,-17 0 15,0 0-15,-1 0 15,1 0 0,0 0-31,17 0 16,0-18 0,-17 1-16,17-1 15,-17 18-15,-1-17 16,-17-1-16,18 0 15,0 18-15,-18-17 16,0-19-16,17 36 16,1-17-1,0-1 1,-18-17 0,0 17-1,0-35-15,0 18 16,0 17-16,0 1 15,0-19-15,-18 36 16,0-35-16,18 17 0,-17 18 16,-1-17-1,0-1-15,1 1 16,-1 17 0,18-18-16,-18 18 0,1 0 15,-1 0 1,-17-18-16,17 18 31,1 0-15,-1 0-1,0 0 1,1 0-16,-19 0 16,1 18-16,17 0 15,1-18-15,-1 0 16,18 17-1,-17-17-15,-19 18 16,19-1 0,-1-17-16,0 0 15,18 36 1,0-19 15,-17 1-15,17 0-1,-18-1 1,18 1 0,0 0-16,0-1 31,0 1-15,0 0-1,0-1 32</inkml:trace>
  <inkml:trace contextRef="#ctx0" brushRef="#br0" timeOffset="45478.95">8414 5380 0,'-18'0'406,"0"17"-391,18 1-15,-17-18 16,-18 18 0,17-1-1,0-17-15,18 18 16,-17-18-16,-1 0 16,18 18-1,-18-18-15,18 17 0,-17 1 31,-1-18-15,0 0 15,18 18-15,-17-18 15,17 35-31,-18-35 78,18 18-31,0-1 0,-17-17-16,-1 18 1,18-1 14,-18-17-14,18 18-1,-17-18-15,-1 18-1,18-1 16,-18-17 1,1 0 15</inkml:trace>
  <inkml:trace contextRef="#ctx0" brushRef="#br0" timeOffset="47453.92">8114 5309 0,'35'18'547,"-17"0"-531,-1-1-1,1-17-15,0 18 16,-1-1-1,19-17-15,-19 18 16,1-18-16,0 0 16,-1 0-1,1 18 1,-1-18-16,1 0 16,0 17-1,-1-17 1,-17 18-1,0 0 1,18-1-16,0 1 0,-1-18 16,-17 18-16,18-1 15,17-17-15,-17 0 32,-1 0-17,-17 18-15,18-18 31,0 0 1,-1 0-1,-17 35 31</inkml:trace>
  <inkml:trace contextRef="#ctx0" brushRef="#br0" timeOffset="50086.9">11201 5574 0</inkml:trace>
  <inkml:trace contextRef="#ctx0" brushRef="#br0" timeOffset="54306.48">10619 5292 0,'17'0'547,"1"0"-531,-18 17-16,35-17 15,-17 18 1,-1-18-16,19 18 0,-19-18 16,36 17-16,-35-17 15,0 0-15,-1 0 16,1 0 0,-18 18-16,35-18 15,-17 0-15,-1 35 16,1-35-16,0 0 15,-1 0 1,1 0-16,0 0 0,-1 0 31,18 18-31,-17-18 47,-18 17-31,18-17-1,-1 0 17,-17 18-32,18-18 15,0 0-15,35 0 16,-36 0 0,19 0-16,-1 18 0,-18-18 15,54 0-15,-36 17 16,-17-17-16,17 18 15,0-18-15,1 0 16,-1 0-16,0 18 16,-17-18-16,0 0 15,17 0-15,-18 0 16,1 0-16,0 17 16,-1-17-1,1 0-15,17 0 16,-17 0-1,0 0 1,-1 0-16,1 0 31,0 0-31,17 0 32,-18 0-17,1 0 1,0 0-16,-1 0 15,1-17 1,17-1 0,-17 18-16,17-18 0,-17 18 15,70-17 17,-70 17-1,-18-18-16,17 18-15,1 0 16,0-18 0,17 1-16,-18 17 15,19-18-15,-19 18 16,1 0 0,0 0-16,-1 0 31,19 0 0,-19 0 32,-17-35 280,18 35-280,-18-18 171,35 18 219,-35-17-421,18 17-17</inkml:trace>
  <inkml:trace contextRef="#ctx0" brushRef="#br0" timeOffset="69125.94">4198 10707 0,'88'0'0,"36"-18"15,-71 1-15,52-1 16,-34 0-16,-36 18 16,53 0-16,-35 0 15,141 0 16,-105 0-31,-19 0 0,1 0 16,-1 0-16,-34 0 16,16 0-16,-16 0 15,-19 0-15,107-53 344,35-35-344,-1-18 0,-52 53 16,18-17-1,-54 17-15,36 18 16,-53 17-16,-18 0 0,1 1 16,16-1-1,-16 0-15,-19 18 0,19-17 16,-1 17-16,0 0 15,-17 0-15,17 0 16,-17 0-16,17 0 16,18-35-16,-18 17 15,-17 18 1,0-18-16,-1 18 16,1 0-16,-1-17 15,1 17-15,0 0 16,-1 0-16,1 0 15,0 0-15,17 0 0,-17 0 16,-18-18-16,17 18 16,1 0-16,-1 0 15,1 0 1,0 0-16,17 0 16,-17 0-16,-1 0 15,19 0-15,-19 0 16,36 0-16,-18-18 15,18 18-15,-17 0 0,17 0 16,17 0 0,-35 0-16,36 18 15,-36 0-15,18-18 16,-18 17-16,18 1 0,-17-18 16,-1 35-16,0-17 15,0-1-15,1 1 16,246 106 46,-229-107-46,0-17-16,-18 0 0,-17 0 16,17 0-16,0 0 15,0 18 1,-17-18-16,17 0 0,-17 0 15,17 17 1,1-17-16,-19 0 0,1 18 16,0-18-16,-1 0 15,1 18-15,17-18 16,-17 0 0,-1 0-16,1 17 31,0-17-16,-18 36-15,17-36 16,1 0-16,17 17 0,18-17 16,18 18-1,-36 0-15,18-1 0,17 1 16,-17-1-16,18 1 16,-36-18-16</inkml:trace>
  <inkml:trace contextRef="#ctx0" brushRef="#br0" timeOffset="72009.58">5539 11271 0,'17'0'282,"1"0"-267,-18 18 1,0 0-1,18-18-15,-18 17 16,35-17-16,-18 18 0,1-18 16,17 17-16,-17-17 15,211 36 32,-211-36-31,0 0-16,-1 0 15,1 0 1,-1 0-16,1 0 16,0 0-1,-1 0 1,1 0 0,0 0-16,-1 0 15,1 0-15,0 0 16,-1 0-16,1 0 15,17 0 1,-17 0-16,-1 0 16,36 0-16,-35 0 15,0 0-15,17 0 0,-17 0 16,34 0-16,-34 0 16,0 0-1,-1 0-15,1 0 0,0 0 16,17 0-16,-17 0 15,-1 0 1,18 0 0,-17 0-16,17 0 15,-17 0 1,0 0 0,-1 0-16,1 0 15,0 0 1,-1 0-16,1 0 15,0 0 1,-1 0-16,1 0 47,-1 0-31,1 0-1,0 0-15,-1 0 16,1 0-16,0 0 15,-1 0 1,1 0-16,0 0 16,-1 0-1,18-18-15,-17 18 16,0-35 0,-18 17-16,106-35 31,-89 53-16,89-70 48,-106 52-63,18 0 31,17 18 0,-35-17-15,0-1 15,18 18-15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5-15T13:16:09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16880 2981 0,'0'18'562,"0"-1"-546,0 1 0,0 0-1,0-1 1,0 1 15,18-18-15,-18 17-16,0 1 47,0 17-32,18-35 17,-18 18-17,17 0-15,-17-1 16,18-17-1,0 0 1,-18 18-16,17 0 0,1-18 16,0 35-1,-1-18 1,1-17 31,-18 18-47,17-18 31,-17 18-15,0-1-1,18-17 1,17 0 0,-35 18-1,18-18 1,-18 18-16,18-18 15,-1 17 1,1-17 125,0 0-94,17 0 46,-18 0-77,1 0 15,0 0 0,-1 0 1</inkml:trace>
  <inkml:trace contextRef="#ctx0" brushRef="#br0" timeOffset="3004.28">16969 3581 0,'17'0'688,"1"0"-672,0 0 30,-1 0-46,1 0 16,-1 0-16,36 0 16,-17 0-16,-19 0 15,19 0-15,-1 0 16,-18 0-16,1 0 16,0 0-16,-1 0 31,1 0-16,0 0 32,-1 0 31,-17-18-15,0 0-1,0 1-30,0-1-1,0 0 0,-17 18-15,17-17-1,0-1 17,0 1 30,0-1-62,-18 0 16,18 1-1,0-1-15,0 0 0,0 1 16,-18 17-16,18-18 31,0 0-15,0 1 0,0-1 46,0-17-15,0 17 94,0 1-79,0-1-15,0 0-16</inkml:trace>
  <inkml:trace contextRef="#ctx0" brushRef="#br0" timeOffset="8123.99">17939 3757 0,'0'-18'313,"0"1"-313,0-1 31,0 1-15,0-1-1,0-17 63,17 35-31,1-18-31,0 18 0,-1 0 30,1 0-30,0 0 15,-1 0 1,-17-18-17,18 18 1,-1-17-16,1 17 31,0 0-15,-18-18-16,17 18 0,1 0 15,0-18-15,-1 18 16,1-17 0,0 17-1,-1 0-15,-17-18 16,18 18-1,0 0 32,17 0-15,-18 0-17,1 0 1,0 0 31,-1 0-16,1 0-15,-18 18 15,0-1-16,0 1 17,0 0 30,0-1-15,35-17-31,-35 18 46,0 17-46,0-17 15,18-18-31,-18 18 16,0-1 31,0 1-16,0-1-16,18-17 32,-18 36-15,17-36 14,-17 17-14,0 1-17,0 0 1,18-18-16,-1 17 31,-17 1-31,0 0 16,36-18-1,-36 17-15,17-17 32,-17 18-17,18-18 17,0 0-32,-1 0 15,1 0 32,0 0-31,17 0 31,-18-18-16,-17 1-31,0-1 31,0 0-15,18 1-1,-18-1-15,18 0 16,-18-17 0,0 17-16,17 18 0,-17-17 15,18-1 1,-18 1 15,0-1 0,0-17 1,0 17-17,0 0 1,0 1-16,0-1 31,0 0 0,-18 18-15,18-17 0,0-1-1,0 0 1,0 1-16,-17 17 0,17-18 15,-18 18-15,18-17 16,0-1 0,0 0-1,-18 1 1,18-1 15,-35 18-15,53 0 203,-1 0-188,1 0-16,0 0 1,-18-18 0,35 1-16,-17 17 15,-18-18-15,0 0 16,17 18 0,-17-17-16,18 17 15,-18-18 1,18 1-1,-18-1 17,0 0-17,0 1 48,17 17-48</inkml:trace>
  <inkml:trace contextRef="#ctx0" brushRef="#br0" timeOffset="11745.36">19209 3739 0,'-18'0'328,"0"0"-172,1 0-93,-1 0 30,1 0-61,-1 0 14,18 18 251,0 0-250,0-1 0,0 1 109,0 0-93,0-1-32,0 19-15,0-19 15,0 1-15,0-1-1,0 1 16,0 0 1,0 17-1,0-17-15,0-1-1,0 1-15,35 0 16,-35-1-1,18-17 1,-1 18-16,1-18 16,0 17-1,-1-17 1,19 0 0,-19 0-1,1 0 1,0 0-1,-1 0 17,1 0 30</inkml:trace>
  <inkml:trace contextRef="#ctx0" brushRef="#br0" timeOffset="109503.5">9260 3034 0,'18'0'516,"0"0"-500,-1 0-1,1 0 32,0 0 62,17 0 173,-17 0-267,-1 0-15,1 18 16,-1-1-16,1-17 16,0 0-16,17 0 15,-17 0 1,-1 18-16,1-18 0,0 17 15,-18 1 1,17-18-16,1 0 16,-1 0-16,1 0 15,0 18-15,-1-18 16,1 35 0,0-35-16,-1 0 15,19 0 1,-1 0-16,0 0 15,0 18-15,36-18 16,-36 0-16,1 0 16,16 17-16,-16-17 15,-19 0-15,19 0 16,-1 18-16,0-18 0,-17 0 16,-1 0-1,1 18-15,0-18 16,-1 0-16,19 0 15,-19 0 1,1 0 0,0 0-16,-1 0 15,18 17-15,18-17 16,-35 0-16,35 18 0,0-18 16,17 35-1,-52-35-15,35 0 0,-18 0 16,1 18-16,-1-18 15,-18 0-15,19 0 16,17 17-16,-18-17 16,-17 0-1,-1 0 1,1 0-16,17 0 16,-17 0-16,-1 0 15,19 0-15,-19 0 0,19 0 16,-1 0-16,0 0 15,-17 0 1,-1 0-16,36 0 16,-35 0-16,0 0 15,17 0-15,-17-17 16,34 17-16,-16-36 16,-19 36-16,19 0 0,-19 0 15,1 0-15,0 0 16,-1-17-1,1 17-15,-1 0 16,1 0-16,0 0 31,17-18-15,-17 18 31,-1 0 0,-17-17-16,18 17-31,0-18 16,-1 18-1,-17-18 1,36 18-1</inkml:trace>
  <inkml:trace contextRef="#ctx0" brushRef="#br0" timeOffset="113666.84">9596 3757 0,'0'-18'329,"0"1"-314,0-1-15,0 1 16,0-1-16,0 0 15,0 1 17,0-1-32,0 0 31,0 1 0,0-1 0,0 0-15,17 18 0,1-17-16,-1 17 0,-17-18 15,18 18-15,0 0 16,17-18 15,-17 18-15,-18-17-1,17 17 1,1 0 15,0 0-15,-1 0 46,1 0-46,-1 0 0,1 0-16,0 0 15,-1 0 17,1 0-17,0 0 32,-18 17 78,0 1-109,0 0 15,0-1-31,0 1 16,0 0-1,0-1 1,0 1 15,0 0 0,0-1 16,0 1-47,0 0 16,0-1-16,0 1 15,-18-1-15,18 1 16,-18 0 0,18-1-16,0 1 15,0 0 1,0-1 15,0 1 0,0 0 48,0-1-64,0 1 16,0-1-15,0 1 0,18-18 31,-18 18-32,18-18 1,-1 0 15,1 0-31,0 0 16,-1 0-1,1 0 17,0 0-1,-1 0 0,1 0 47,17 0-47,-35-18-15,0 0 0,0 1-16,0-1 15,18 1-15,-1-1 16,1-17-16,-18 17 16,0-17-16,0-1 15,0 19-15,0-1 16,0 1-16,0-1 15,0 0-15,0 1 16,0-1 0,0 0-16,0 1 15,0-1 32,0-17-16,0 17 48,0 0-33,0 1 1,0-1-15,18 18 452,-1 0-484,1 0 16,0 0 15,-1 0-31,1 0 15,-1 0 1,1 0 0,0 0 46,-1 0-15,1 0-16</inkml:trace>
  <inkml:trace contextRef="#ctx0" brushRef="#br0" timeOffset="117411.5">10407 3757 0,'0'18'563,"0"-1"-438,0 1 171,0 0-202,0-1 16,0 1-79,18 0-16,-1-18 17,1 0-1,-18 35-31,17-35 16,1 17 30,0-17-46,-1 0 47,1 0-31,0 0 0,-1 0-16,1 0 15,0 0 1,-1 0-16,1 0 15,0 0 1,-1 0-16,1 0 16,-1 0-1,1 0 1,0 0 31,-1 0-16,1 0-15,0 0 62,-18-35-47,35 35-31,-35-17 78,0-1-31,0 0-16,0 1-15,0-1 0,0-17 15,0 17-16,0 0 17,0 1-17,-18 17 32,1-18-31,-1 18 15,18-17-31,-18 17 16,1 0 15,-1 0-15,0-18 15,1 18-16,-1 0-15,1 0 16,-1 0 0,0 0-1,1 0 17,-1 0-17,0 0 1,1 0-1,-1 0 17,0 0 46,1 0-63,-1 0 1,0 0 15,1 0-15,-1 0 31,1 0 0</inkml:trace>
  <inkml:trace contextRef="#ctx0" brushRef="#br0" timeOffset="120222.88">10883 3757 0,'0'18'547,"18"-18"-532,-18 17 1,17-17 31,-17 18-32,18-18-15,-18 18 16,18-18 0,-1 0-16,-17 17 15,18-17-15,17 18 32,-17-18-17,-18 18 1,18-18 15,-1 0 0,1 0-15,-1 0 0,1 0-1,0 0 1,-1 0-1,1 0 17,0 0-17,-1 0 1,1 0 0,0 0-1,-1 0 1,1 0-1,0 0 1,-1-18 15,1 0-15,-1 1 0,-17-1-1,18 18 32,-18-18-31,0 1 15,35 17-31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5-15T13:19:59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17992 12259 0,'0'35'1015,"0"-17"204,0 0-1203,0-1 31,17-17 328,19 0-360,-19 0 16,1 0-31,-1 0 16,1 0 0,0-17-16,-1 17 15,1 0-15,0-18 16,-1 18 0,1 0-1,0-18-15,-1 18 31,1 0-31,0 0 16,-1 0-16,1 0 16,-18-17-16,17-1 15,1 18-15,0 0 16,-1 0-16,19-18 16,-19 18-1,1 0-15,0 0 16,-1 0-1,1 0 1,17 0 0,-17 0 15,-1 0-31,1 0 0,0 0 16,-1 0-1,19 0-15,-19 0 16,1 0-16,-1 0 15,1 0-15,0 0 16,-1 0-16,1 0 16,0 0-16,-1 0 15,1 0-15,0 0 16,-1 0 0,1 0-1,17 0-15,-17 0 16,-1 0-1,19 0-15,-1 0 16,-17 0 0,17 0-16,-17 0 15,-1 0-15,1 0 16,35 0 0,-36 0-1,1 0-15,0 0 16,-1 18-1,1-18 1,17 0 15,-17 0-15,-1 0 15,1 0-15,-18 18-1,18-18-15,-1 0 16,1 0-16,0 0 16,-1 0-16,1 0 15,0 0 17,-1 0-1,1 0 63,0 0-63,-1 0-16,1 0 17,-1 0-17,1 0 32,0 0-16,-1 0 16,1 0 0,17 0-31,-17 0 31,0 0 0,-1 0 46,1 0-93,-1 0 32,19 0-17,-19 0 16,1 0-15,0 0 15,-18-36 313,0 19-344,0-1 16,0 0-1,0 1-15,0-1 16,0 1 0,0-1 15,0 0-16,0 1 1,0-1 31,0 0 0,0 1-32,0-1 17,0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5-15T13:21:06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9913 4498 0,'-35'0'297,"17"0"-281,0 0-1,1 0 1,-1 0-1,1 0-15,-1 0 16,0 0 0,1 0-1,-1 0-15,0 0 32,1 0-17,-1 0 48,0 0-48,1 18 1,-1-18-16,1 0 16,-1 0-1,18 17 16,-18-17-31,1 18 47,-1-18 63,-17 0-63,35 17-16,-18-17-31,0 18 15,18 0 17,-17-18-32,-1 0 31,18 17-31,-17-17 16,17 18-16,0 0 15,-36-18 1,19 17-1,17 1-15,-18 0 16,18-1 0,-18 1-16,18-1 15,0 1-15,-17 0 16,-1-1 0,18 1-16,-18-18 15,18 18-15,0 17 16,0-17 15,0-1-15,-35-17-1,35 18 32,0 0 63,0-1-64,0 1-14,0 17-17,0-17 1,0-1-16,0 1 16,0 0-1,0-1-15,0 19 47,0-19 16,0 1-32,0-1 16,0 1 46,0 0-46,0-1-15,0 19-17,0-19 16,0 1-31,0 0 32,0-1-1,18-17-15,-18 18-1,17-18 32,-17 35-31,18-17-16,0-18 15,-18 17 1,0 1-16,17-18 16,1 18-16,-18-1 15,0 1-15,18 0 16,-18-1-16,35 1 15,-35 0 1,18-1 0,-1-17-1,-17 18-15,18-1 16,-18 1 0,17-18-1,-17 18 1,18-18 15,-18 17 0,35-17 1,-35 18-17,18-18 1,0 0-1,-1 0 17,1 0-1,0 0-31,-1 0 16,1 0-1,-1 0 1,1 0-1,0 0 1,-1 0 0,1 0-16,0 0 15,-1 0 1,1 0-16,17 0 16,-17 0-16,17 0 15,18 0-15,-35-18 16,17 18-16,0-17 15,-17 17-15,17 0 16,-17-36-16,-1 19 16,1 17-16,0 0 15,17 0 1,-35-18 0,18 18-1,-18-17 1,17-1 15,1 0 16,-18 1-47,0-1 16,18-17-16,-1-1 15,1 19-15,17-19 16,-17-16-16,-18 34 0,0 0 15,0 1 1,0-1 0,0 0-16,0 1 15,0-1 1,0 0 0,17 18-16,-17-35 15,0 0-15,0 17 16,0-17-16,0 17 15,0 1-15,0-1 0,0 0 16,0-17 0,0 18-1,0-1-15,0 0 0,0 1 32,0-1-17,0 0 1,0 1 15,-17 17-15,17-18-16,-36 0 15,36 1 1,-17-1 15,-1 18 0,1-18-31,17 1 16,0-1 0,-18 18-16,0 0 15,18-17 1,-35-19 0,17 36-16,1-17 31,-1 17-16,0-18-15,1 0 16,-1 18 0,1 0 15,-1 0-15,0 0-1,18-17 1,-17 17-1,-1 0 1,-17 0 47,17 0-48,0 0 32,1 0 0,-1 0 15</inkml:trace>
  <inkml:trace contextRef="#ctx0" brushRef="#br0" timeOffset="21946.45">21855 6297 0,'-18'0'578,"0"0"-515,1 0-32,-1 0-15,0 0-1,1 0 17,-1 0-1,0 0 0,1 0 32,-18 0 30,35 18 360,0-1-390,0 1-1,0 0-30,0-1-1,0 1 16,0 0-32,0-1 17,0 1 15,0-1-16,0 1 16,0 0-47,0-1 62,0 1-31,0 0-31,0-1 16,0 1 15,17-18-15,1 18 31,-18-1-32,17-17 1,1 0 0,-18 18-1,18-18-15,-1 0 16,1 0-16,0 0 16,-1 0-16,1 0 15,0 0 1,-1 0-16,1 0 15,-1 0 1,1 0 0,0 0 15,-1 0 0,1 0 0,0 0 16,-18-18 31,35 18-78,-35-17 32,18 17-1,-18-18-31,0 0 31,0 1 0,0-1 1,17 18-17,-17-18 1,0 1 0,18-1-1,-18 0 1,0 1-1,0-1 1,18 1 0,-18-1 15,17 18 0,-17-18-15,18 18 46,-1-17-46,1-1 15,0 18-15,-18-18 31,17 18-32,1 0 32,0 0 0,-1 0 16,1 0-48,0 18 1,-1 17-16,-17-17 15,18 35-15,-18-36 16,0 1-16,17 0 16,-17-1-16,0 1 15,0 0 1,0-1-16,0 1 16,0 0-16,0-1 15,0 1 16,0-1 32,0-34 312,0-1-359,18 18-1,-18-17-15,18-1 0,-1 0 16,1 1-16,-18-36 15,0 35-15,0 0 32,0 1-1,18-1 0,-1 18 0,-17-17-15,0-1 0,18 18-16,0 0 15,-18-18 1,17 18 0,-17-17-16,18 17 31,-1 0 16,-17-18-32,18 18 1,0 0 0,-1 0 15,1 0-16,0 0 1,-1 0 0,-17 18-1,36-18-15,-36 17 16,17 1 15,1 0 0,-18-1 48,18-17-48,-18 18-31,0-1 31,0 1 47,0 17-31,0-17 62,0 0-77,0-36 561,0 0-577,0 1 15,0-1 1,0 0-17,0 1 1,0-1-1,0 1 17,17-1-17,1 18 1,-18-18-16,35 1 31,-17 17-31,-18-36 16,0 19-16,17 17 15,1 0-15,-18-18 32,18 18-17,-18-18 1,17 18 0,1 0 15,0 0-16,-1 0 1,1 0 0,-1 0 15,1 0-15,0 0 46,-1 0 16,-17 18 16,0 0-47,0-1-32,0 1 17,0 0-32,0-1 15,0 1 17,0 0-17,0-1 16,0 1 16,0-1-31,18-17 15,0 18-15,-1 0 15,1-18 0,-18 17 1,18-17-17,-1 0 16,1 0 16,17 0-31,-17 0 0,-1 0 15,1 0 0,0 0-15,-18-17-16,0-1 15,17 18 32,-17-18-31,36 18 15,-36-17-15,0-1 31,17 18 15,1 0-31,-18-17-31,18 17 16,-18-18 0,17 18 15,-17-18-31,18 1 31,-18-1-15</inkml:trace>
  <inkml:trace contextRef="#ctx0" brushRef="#br0" timeOffset="32548.32">6438 7285 0,'106'17'250,"-35"-17"-235,17 18-15,-53-18 16,-17 0-16,17 0 16,0 0-16,-17 0 15,0 0 1</inkml:trace>
  <inkml:trace contextRef="#ctx0" brushRef="#br0" timeOffset="37221.58">13388 7655 0,'18'-17'484,"17"-1"-484,-18 18 16,36-18-16,-17 1 15,-1-1-15,-17 0 16,-1 1-16,1 17 16,-1-18-16,1 18 15,0 0-15,-18-17 16,0-1-16,17 0 15,1 18-15,0-17 0,-18-1 16,17 18 0,19-18-16,-36 1 15,17 17 1,1-18-16,-18-17 16,35 35-16,-17-18 15,-1 0-15,1 18 16,0-17-16,-1 17 31,1-18-15,0 18-1,-18-17 1,17 17 46,1 0-62,0-36 16,-1 19-16,18-1 16,-17 18-16,123-71 62,-123 71-62,-1 0 16,19 0 15,-19-17 32,1 17-1,0 0 16</inkml:trace>
  <inkml:trace contextRef="#ctx0" brushRef="#br0" timeOffset="41745.12">19844 6862 0,'0'-18'406,"0"0"-359,-18 1-32,0 17 1,1 0 15,17-18-15,-35-17 15,17 35-15,18-18-1,-18 18 1,1-18-16,17 1 16,-18 17-16,0 0 15,1-18-15,-1 0 16,0 18-16,18-17 15,-17 17-15,-1-18 16,1 18 0,17-17-1,-18 17 1,0 0 0,18-18 15,-17 18-16,17-18 17,-18 18-32,0 0 15,18-17 1,-17 17 0,-1 0-16,0-18 15,18 0-15,-17 1 16,-19-1-16,19 18 15,17-18-15,-18 1 16,1 17 0,17-18-16,-18 1 15,0 17 1,18-18-16,-17-17 0,-36 17 16,53 0-1,-177-87 16,124 69-31,1 19 16,-1-1-16,17 18 16,1 0-16,0 0 15,17 0-15,0 0 16,1 0-16,-1 0 16,1 0-16,-36 0 15,17 0 1,19 0-16,-1 0 15,-17 0-15,0 0 16,-1 0 0,19 0-16,-1 18 0,-17-1 15,-1 1-15,1 0 16,-212 87 15,53 1-15,71-53-16,-195 18 31,248-54-15,34 1-16,-175 35 31,140-36-15,18 1-16,0-18 0,18 18 15,-18-18-15,18 17 16,17-17-16,-52 18 15,34-18-15,1 35 16,17-35-16,-34 0 16,34 0-16,0 0 15,1 0 1,-1 18-16,0-18 16,1 0 15,-1 0-31,0 18 31,1-18-31,-1 0 16,1 0-16,17 17 15,-18-17-15,-17 0 16,17 18 0,0-18-16,1 0 46,-1 0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8E77E0-A641-4059-851F-EF50EFA7C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CB8FE1B-8E49-4C1B-AB0E-1195DF6AA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06853E2-A4E8-49D6-8F13-5D591B4F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2612-B62B-4493-8CC0-DD713EB3CAF4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B62E71-6333-49CA-BE80-54C17930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AE42DA9-B7ED-4668-9B7A-475E7E57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E724-AF72-438A-A7D0-8928D00A26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661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409665-2730-4274-B748-3BCE1428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E648761-895E-4417-AA49-E0F232E9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89805B7-ED76-4384-903A-B5E82F86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2612-B62B-4493-8CC0-DD713EB3CAF4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E44877-BB37-4DD5-9046-EF06C47F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2AA80F8-EEC9-43DA-A103-E0283DB4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E724-AF72-438A-A7D0-8928D00A26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808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90867ED-8CB6-4C58-B9D6-D611FEC34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5F9861E-D428-4185-9E35-569E36C2E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42D201A-F2C5-472D-B8D9-C3758F9F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2612-B62B-4493-8CC0-DD713EB3CAF4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BB7434E-1B47-4924-B035-C373B334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1753F6-B945-4767-BBB9-BD65FE75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E724-AF72-438A-A7D0-8928D00A26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229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BE003B-11C9-4C34-AD82-5BA40417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A292A1-B24C-4338-892F-AEF03B3DF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202FDCA-D39B-4087-9870-FA4C1067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2612-B62B-4493-8CC0-DD713EB3CAF4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844ACED-C9FC-448C-816C-ED1D916B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6A7A4DF-728B-4667-8631-661DF81C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E724-AF72-438A-A7D0-8928D00A26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731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17D8A7-A91C-42DC-B3FB-90AA30C63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69A8BDE-CF79-4538-A354-59B38C451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8BB542-E767-43EE-9753-2FAD5353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2612-B62B-4493-8CC0-DD713EB3CAF4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8A7CE32-38CD-4DF2-AF30-6E7814E9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597970-1C2B-43AA-AA45-E5140A9B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E724-AF72-438A-A7D0-8928D00A26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279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BABDAF-F195-4171-BA59-F3EC638E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7D4488-603F-4956-907D-7E288B05A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F1026DF-CADF-45B4-88D0-2A2C421E5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1925168-6FFA-4125-BF49-2BEE344D0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2612-B62B-4493-8CC0-DD713EB3CAF4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71445A6-22EB-43E1-99CA-0FCD6C81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8A4C924-79BF-4154-AB12-E4ADE315B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E724-AF72-438A-A7D0-8928D00A26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627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51E9F-343D-47C0-80BB-C0DE744B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B4204A2-67C8-4422-9EDE-E538FBD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FB8F5BE-6134-46F3-BF08-6D00E11A8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A9CAF15-44ED-4000-B0E5-5206061CB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3783DA1-6687-4B86-9459-615B6E75F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7D94647-8F81-418E-910D-9DEAD570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2612-B62B-4493-8CC0-DD713EB3CAF4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D03325E-5DBE-420B-9CEF-AB2B9ECD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842D39D-A2F6-4EA8-A362-05B4076E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E724-AF72-438A-A7D0-8928D00A26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126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FEF152-D618-4F1A-BFE9-CBDEBC63E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5F9627A-3479-4D14-B0C8-C2ACAB8D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2612-B62B-4493-8CC0-DD713EB3CAF4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F7CB5EF-136B-4D22-A937-4211B9EF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EA658ED-07FC-42BE-8A6E-6B68CF4C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E724-AF72-438A-A7D0-8928D00A26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780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4147713-86F6-42F5-8A83-9A5A5BE8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2612-B62B-4493-8CC0-DD713EB3CAF4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25B0F5D-8C67-47E9-B00F-695044DA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86756E4-0C99-43BF-B1B0-B5FA2EA92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E724-AF72-438A-A7D0-8928D00A26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29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29A66E-377A-4B95-AFBB-C17643684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3D97B3-2D98-45B7-8B56-154DCF28E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7A91060-F75E-4C90-B007-A3D4C44C6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4CBBB2E-CA71-4E96-84A1-ADF0B8C9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2612-B62B-4493-8CC0-DD713EB3CAF4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22D48C4-6EB6-4370-809E-99B90D37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DE3C8E5-5851-4A24-B6E6-D724972E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E724-AF72-438A-A7D0-8928D00A26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157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FC5219-83A9-47C9-8AD9-D92AF472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416A52A-3B49-4252-85F3-25CB427357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C12C915-F4AE-4DF0-8941-04A11ACD2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953A643-FD87-4640-A10C-65055A75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2612-B62B-4493-8CC0-DD713EB3CAF4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BCF513A-4213-4635-BDAB-1CEC038AA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1A4F88-F06C-40E7-9AAE-7703DE28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E724-AF72-438A-A7D0-8928D00A26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047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54E3CCB-2702-4B04-B8BF-F9F8516C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9C79459-AFF1-4AA8-BB12-C2DF7F651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B3D1A2F-2921-4C49-B039-8022DDB5A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C2612-B62B-4493-8CC0-DD713EB3CAF4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6426E82-F6A4-480D-84D3-99667E618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361FCFB-A48F-4183-8009-7831E8E99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6E724-AF72-438A-A7D0-8928D00A26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58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customXml" Target="../ink/ink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3D7AFE-B513-40D5-B808-5796A7FBBE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Priprava za pisanu provjeru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2791D52-E8BE-482B-9610-91B6E89565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Trokut i Trigonometrija pravokutnog </a:t>
            </a:r>
            <a:r>
              <a:rPr lang="hr-HR" dirty="0" err="1"/>
              <a:t>trokua</a:t>
            </a:r>
            <a:endParaRPr lang="hr-HR" dirty="0"/>
          </a:p>
          <a:p>
            <a:r>
              <a:rPr lang="hr-HR" dirty="0"/>
              <a:t>Svibanj 2020</a:t>
            </a:r>
          </a:p>
        </p:txBody>
      </p:sp>
    </p:spTree>
    <p:extLst>
      <p:ext uri="{BB962C8B-B14F-4D97-AF65-F5344CB8AC3E}">
        <p14:creationId xmlns:p14="http://schemas.microsoft.com/office/powerpoint/2010/main" val="290435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8634121-D062-43EC-96F7-57E1C2731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2" y="217692"/>
            <a:ext cx="11706225" cy="1762125"/>
          </a:xfrm>
          <a:prstGeom prst="rect">
            <a:avLst/>
          </a:prstGeom>
        </p:spPr>
      </p:pic>
      <p:pic>
        <p:nvPicPr>
          <p:cNvPr id="4" name="Slika 3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9A05C2EC-6BE0-4114-A0C3-B7F25668D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48" y="1987191"/>
            <a:ext cx="6518787" cy="488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7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692DF62-D64B-4DC8-B8CF-F50A97F24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45"/>
            <a:ext cx="12192000" cy="836636"/>
          </a:xfrm>
          <a:prstGeom prst="rect">
            <a:avLst/>
          </a:prstGeom>
        </p:spPr>
      </p:pic>
      <p:pic>
        <p:nvPicPr>
          <p:cNvPr id="5" name="Slika 4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196A9E81-501C-43DD-BB1E-1F9E0F023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" y="1782211"/>
            <a:ext cx="10157927" cy="453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7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78E61A3-68C2-4779-A75C-D2D1D367E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07231"/>
          </a:xfrm>
          <a:prstGeom prst="rect">
            <a:avLst/>
          </a:prstGeom>
        </p:spPr>
      </p:pic>
      <p:pic>
        <p:nvPicPr>
          <p:cNvPr id="5" name="Slika 4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4F394D9D-2DBD-4A5E-AAC8-AE4046F68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2" y="931870"/>
            <a:ext cx="6256328" cy="51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30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8F488A8-2655-4E46-A3B8-FD25DAF43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7" y="0"/>
            <a:ext cx="8406582" cy="3070875"/>
          </a:xfrm>
          <a:prstGeom prst="rect">
            <a:avLst/>
          </a:prstGeom>
        </p:spPr>
      </p:pic>
      <p:pic>
        <p:nvPicPr>
          <p:cNvPr id="4" name="Slika 3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C1960B47-EE24-444C-B92A-DA9B25054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425" y="3048752"/>
            <a:ext cx="7446646" cy="36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16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C82399EF-B456-49D2-91AC-69485236968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825065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hr-HR" dirty="0" err="1"/>
                  <a:t>Zad:Ako</a:t>
                </a:r>
                <a:r>
                  <a:rPr lang="hr-HR" dirty="0"/>
                  <a:t> je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hr-HR" dirty="0"/>
                  <a:t> izračunaj</a:t>
                </a:r>
                <a14:m>
                  <m:oMath xmlns:m="http://schemas.openxmlformats.org/officeDocument/2006/math">
                    <m:r>
                      <a:rPr lang="hr-HR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hr-H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r-H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𝑡𝑔</m:t>
                    </m:r>
                    <m:r>
                      <a:rPr lang="hr-H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r-H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𝑐𝑡𝑔</m:t>
                    </m:r>
                    <m:r>
                      <a:rPr lang="hr-H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hr-HR" dirty="0"/>
              </a:p>
            </p:txBody>
          </p:sp>
        </mc:Choice>
        <mc:Fallback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C82399EF-B456-49D2-91AC-6948523696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825065" cy="1325563"/>
              </a:xfrm>
              <a:blipFill>
                <a:blip r:embed="rId2"/>
                <a:stretch>
                  <a:fillRect l="-19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24A3EC7C-984C-4006-8CE2-D5C3FEEC92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r-HR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r-H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num>
                              <m:den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r-HR" dirty="0"/>
                  <a:t>=1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r-HR" dirty="0"/>
                  <a:t>=1-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r-H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num>
                              <m:den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r-H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r-H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225</m:t>
                        </m:r>
                      </m:den>
                    </m:f>
                  </m:oMath>
                </a14:m>
                <a:endParaRPr lang="hr-H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24A3EC7C-984C-4006-8CE2-D5C3FEEC92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719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9CD37A5A-EFF5-431D-A3FA-966EEF4354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𝑍𝑎𝑑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𝑛𝑎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đ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𝑐𝑡𝑔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9CD37A5A-EFF5-431D-A3FA-966EEF4354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86CA9334-2243-420F-91AC-C58F93FB49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024673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𝑐𝑡𝑔</m:t>
                    </m:r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r-H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dirty="0"/>
                  <a:t>1+4=</a:t>
                </a:r>
                <a:r>
                  <a:rPr lang="hr-H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hr-H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hr-HR" dirty="0"/>
                  <a:t>=5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r-H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hr-H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86CA9334-2243-420F-91AC-C58F93FB49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024673" cy="4351338"/>
              </a:xfrm>
              <a:blipFill>
                <a:blip r:embed="rId3"/>
                <a:stretch>
                  <a:fillRect l="-423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B994CA23-A64F-4463-A4F6-4F114732B7A0}"/>
                  </a:ext>
                </a:extLst>
              </p:cNvPr>
              <p:cNvSpPr txBox="1"/>
              <p:nvPr/>
            </p:nvSpPr>
            <p:spPr>
              <a:xfrm>
                <a:off x="5411755" y="1959429"/>
                <a:ext cx="4917233" cy="2019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r-HR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hr-HR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hr-HR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r-H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r-HR" dirty="0">
                  <a:ea typeface="Cambria Math" panose="02040503050406030204" pitchFamily="18" charset="0"/>
                </a:endParaRPr>
              </a:p>
              <a:p>
                <a:endParaRPr lang="hr-HR" dirty="0"/>
              </a:p>
            </p:txBody>
          </p:sp>
        </mc:Choice>
        <mc:Fallback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B994CA23-A64F-4463-A4F6-4F114732B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55" y="1959429"/>
                <a:ext cx="4917233" cy="2019271"/>
              </a:xfrm>
              <a:prstGeom prst="rect">
                <a:avLst/>
              </a:prstGeom>
              <a:blipFill>
                <a:blip r:embed="rId4"/>
                <a:stretch>
                  <a:fillRect t="-150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370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2F123CE-CD86-4042-A2F4-BA87CF954408}"/>
              </a:ext>
            </a:extLst>
          </p:cNvPr>
          <p:cNvSpPr txBox="1"/>
          <p:nvPr/>
        </p:nvSpPr>
        <p:spPr>
          <a:xfrm>
            <a:off x="2953138" y="53651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Još zadataka za vježbu (zadaci s mature)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15BFB0DD-AF1C-4DF5-8CD3-C7B5868AD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89" y="1381179"/>
            <a:ext cx="5295900" cy="134302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805807B-3FAD-4155-B6C3-425B53E06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89" y="4162371"/>
            <a:ext cx="59912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68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44D638F-10F9-4BE4-AB51-989E6E064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2" y="0"/>
            <a:ext cx="10531570" cy="24415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5DDDCB0-94F5-4751-B3C2-E4EAD5791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99" y="3844924"/>
            <a:ext cx="8082455" cy="24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6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karta&#10;&#10;Opis je automatski generiran">
            <a:extLst>
              <a:ext uri="{FF2B5EF4-FFF2-40B4-BE49-F238E27FC236}">
                <a16:creationId xmlns:a16="http://schemas.microsoft.com/office/drawing/2014/main" id="{03B879E5-798D-4426-AC47-7FE415763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500187"/>
            <a:ext cx="92583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36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50D5B56-5A6D-4401-BB02-71BDC3843985}"/>
              </a:ext>
            </a:extLst>
          </p:cNvPr>
          <p:cNvSpPr/>
          <p:nvPr/>
        </p:nvSpPr>
        <p:spPr>
          <a:xfrm>
            <a:off x="927370" y="42841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Duljine stranica trokuta iznose 12.5 cm, 10 cm i 8.5 cm. Duljina najduže stranice njemu sličnoga trokuta iznosi 20 cm. Koliki je omjer površina zadanog i njemu sličnog trokuta?</a:t>
            </a:r>
            <a:endParaRPr lang="hr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5DB0C87-4CF4-4371-9077-D484B17857B0}"/>
              </a:ext>
            </a:extLst>
          </p:cNvPr>
          <p:cNvSpPr/>
          <p:nvPr/>
        </p:nvSpPr>
        <p:spPr>
          <a:xfrm>
            <a:off x="3758119" y="17685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Duljine stranica trokuta su 12.5 cm, 10 cm i 8.5 cm. Razlika  duljina najdulje i najkraće stranice njemu sličnog trokuta  iznosi 4.8 cm. Koliko iznosi duljina treće stranice (stranice srednje duljine) sličnog trokuta?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avokutnik 3">
                <a:extLst>
                  <a:ext uri="{FF2B5EF4-FFF2-40B4-BE49-F238E27FC236}">
                    <a16:creationId xmlns:a16="http://schemas.microsoft.com/office/drawing/2014/main" id="{B0B76211-0C67-4F0C-B75C-7D828AFAA2C2}"/>
                  </a:ext>
                </a:extLst>
              </p:cNvPr>
              <p:cNvSpPr/>
              <p:nvPr/>
            </p:nvSpPr>
            <p:spPr>
              <a:xfrm>
                <a:off x="927370" y="3429000"/>
                <a:ext cx="6096000" cy="10292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r-HR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 pravokutnom trokutu jedna kateta je duljine 5 cm, a kut nasuprot njoj ima mjeru 30</a:t>
                </a:r>
                <a14:m>
                  <m:oMath xmlns:m="http://schemas.openxmlformats.org/officeDocument/2006/math">
                    <m:r>
                      <a:rPr lang="hr-HR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hr-HR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Izračunajte duljinu druge katete, duljinu hipotenuze, opseg i površinu trokuta.</a:t>
                </a:r>
              </a:p>
            </p:txBody>
          </p:sp>
        </mc:Choice>
        <mc:Fallback xmlns="">
          <p:sp>
            <p:nvSpPr>
              <p:cNvPr id="4" name="Pravokutnik 3">
                <a:extLst>
                  <a:ext uri="{FF2B5EF4-FFF2-40B4-BE49-F238E27FC236}">
                    <a16:creationId xmlns:a16="http://schemas.microsoft.com/office/drawing/2014/main" id="{B0B76211-0C67-4F0C-B75C-7D828AFAA2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70" y="3429000"/>
                <a:ext cx="6096000" cy="1029256"/>
              </a:xfrm>
              <a:prstGeom prst="rect">
                <a:avLst/>
              </a:prstGeom>
              <a:blipFill>
                <a:blip r:embed="rId2"/>
                <a:stretch>
                  <a:fillRect l="-800" t="-1190" b="-8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55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FC607C-3C42-461F-AE36-4B70ADE3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Obavezno ponoviti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618A03-F742-4970-B68C-2CA41CABA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Sve formule i pravila koja smo spominjali, sve zadatke koje smo rješavali i one koji su bili za domaću zadaću. Svakako ponoviti kako se računa udaljenost točaka u koordinatnom sustavu, koordinate </a:t>
            </a:r>
            <a:r>
              <a:rPr lang="hr-HR" dirty="0" err="1"/>
              <a:t>polovišta</a:t>
            </a:r>
            <a:r>
              <a:rPr lang="hr-HR" dirty="0"/>
              <a:t>, koordinate težišta trokuta zadanog koordinatno, četiri karakteristične točke trokuta, kako se konstruiraju, kako se zovu itd.</a:t>
            </a:r>
          </a:p>
        </p:txBody>
      </p:sp>
    </p:spTree>
    <p:extLst>
      <p:ext uri="{BB962C8B-B14F-4D97-AF65-F5344CB8AC3E}">
        <p14:creationId xmlns:p14="http://schemas.microsoft.com/office/powerpoint/2010/main" val="1617663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nimka zaslona, ptica&#10;&#10;Opis je automatski generiran">
            <a:extLst>
              <a:ext uri="{FF2B5EF4-FFF2-40B4-BE49-F238E27FC236}">
                <a16:creationId xmlns:a16="http://schemas.microsoft.com/office/drawing/2014/main" id="{CDF8B850-3482-4D8D-B3DC-5A02735C3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1095375"/>
            <a:ext cx="98583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03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210FAB1D-0BED-4AE8-97B2-8E75FD7603FE}"/>
              </a:ext>
            </a:extLst>
          </p:cNvPr>
          <p:cNvSpPr/>
          <p:nvPr/>
        </p:nvSpPr>
        <p:spPr>
          <a:xfrm>
            <a:off x="830093" y="230275"/>
            <a:ext cx="6096000" cy="1585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kern="0">
                <a:latin typeface="Times New Roman" panose="02020603050405020304" pitchFamily="18" charset="0"/>
              </a:rPr>
              <a:t>Duljine </a:t>
            </a:r>
            <a:r>
              <a:rPr lang="hr-HR" kern="0" dirty="0">
                <a:latin typeface="Times New Roman" panose="02020603050405020304" pitchFamily="18" charset="0"/>
              </a:rPr>
              <a:t>stranica trokuta iznose 15.5 cm,  11 cm i 9.5 cm. Duljina najkraće stranice njemu sličnog trokuta iznosi  16 cm. Koliki je omjer: a) opsega,   b) površina zadanog i sličnog </a:t>
            </a:r>
            <a:r>
              <a:rPr lang="hr-HR" kern="0" dirty="0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hr-HR" kern="0" dirty="0">
                <a:latin typeface="Times New Roman" panose="02020603050405020304" pitchFamily="18" charset="0"/>
              </a:rPr>
              <a:t>? </a:t>
            </a:r>
            <a:endParaRPr lang="hr-HR" b="1" kern="0" dirty="0">
              <a:latin typeface="Times New Roman" panose="02020603050405020304" pitchFamily="18" charset="0"/>
            </a:endParaRPr>
          </a:p>
          <a:p>
            <a:r>
              <a:rPr lang="hr-HR" sz="16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hr-HR" sz="16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Rj</a:t>
            </a:r>
            <a:r>
              <a:rPr lang="hr-HR" sz="16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o</a:t>
            </a:r>
            <a:r>
              <a:rPr lang="hr-HR" sz="1600" b="1" baseline="-25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hr-HR" sz="16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o</a:t>
            </a:r>
            <a:r>
              <a:rPr lang="hr-HR" sz="1600" b="1" baseline="-25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6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9.5 : 16 = 0.59375     b) P</a:t>
            </a:r>
            <a:r>
              <a:rPr lang="hr-HR" sz="1600" b="1" baseline="-25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hr-HR" sz="16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P</a:t>
            </a:r>
            <a:r>
              <a:rPr lang="hr-HR" sz="1600" b="1" baseline="-25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6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9.5</a:t>
            </a:r>
            <a:r>
              <a:rPr lang="hr-HR" sz="1600" b="1" baseline="30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6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16</a:t>
            </a:r>
            <a:r>
              <a:rPr lang="hr-HR" sz="1600" b="1" baseline="30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6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0.35254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573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3FEB7C4-4072-42CD-B555-4DD9F1642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187" y="524220"/>
            <a:ext cx="6457950" cy="56388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D0394336-265D-468F-85E0-81738B6DAC8C}"/>
              </a:ext>
            </a:extLst>
          </p:cNvPr>
          <p:cNvSpPr txBox="1"/>
          <p:nvPr/>
        </p:nvSpPr>
        <p:spPr>
          <a:xfrm>
            <a:off x="481781" y="786581"/>
            <a:ext cx="3765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Izračunaj koordinate točke D koja je </a:t>
            </a:r>
            <a:r>
              <a:rPr lang="hr-HR" dirty="0" err="1"/>
              <a:t>polovište</a:t>
            </a:r>
            <a:r>
              <a:rPr lang="hr-HR" dirty="0"/>
              <a:t> dužine BC, duljinu dužine AD i  koordinate težišta trokuta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530354E5-CE0D-47C8-9692-129D1CEC943B}"/>
                  </a:ext>
                </a:extLst>
              </p:cNvPr>
              <p:cNvSpPr txBox="1"/>
              <p:nvPr/>
            </p:nvSpPr>
            <p:spPr>
              <a:xfrm>
                <a:off x="774441" y="2071396"/>
                <a:ext cx="4793746" cy="4373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A(2,3)</a:t>
                </a:r>
              </a:p>
              <a:p>
                <a:endParaRPr lang="hr-HR" dirty="0"/>
              </a:p>
              <a:p>
                <a:r>
                  <a:rPr lang="hr-HR" dirty="0"/>
                  <a:t>B(-3,-2)</a:t>
                </a:r>
              </a:p>
              <a:p>
                <a:endParaRPr lang="hr-HR" dirty="0"/>
              </a:p>
              <a:p>
                <a:r>
                  <a:rPr lang="hr-HR" dirty="0"/>
                  <a:t>C(5, -3)</a:t>
                </a:r>
              </a:p>
              <a:p>
                <a:endParaRPr lang="hr-HR" dirty="0"/>
              </a:p>
              <a:p>
                <a:r>
                  <a:rPr lang="hr-HR" dirty="0"/>
                  <a:t>D(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−3+5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−2−3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1, −2.5</m:t>
                        </m:r>
                      </m:e>
                    </m:d>
                  </m:oMath>
                </a14:m>
                <a:endParaRPr lang="hr-HR" b="0" dirty="0"/>
              </a:p>
              <a:p>
                <a:endParaRPr lang="hr-HR" dirty="0"/>
              </a:p>
              <a:p>
                <a:r>
                  <a:rPr lang="hr-HR" dirty="0"/>
                  <a:t>AD je težišnica na stranicu a</a:t>
                </a:r>
              </a:p>
              <a:p>
                <a:endParaRPr lang="hr-HR" dirty="0"/>
              </a:p>
              <a:p>
                <a:r>
                  <a:rPr lang="hr-HR" dirty="0"/>
                  <a:t>d(T1, T2)=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r-H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1)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1)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hr-HR" dirty="0"/>
              </a:p>
              <a:p>
                <a:r>
                  <a:rPr lang="hr-HR" dirty="0"/>
                  <a:t>d(A,D)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(1−2)</m:t>
                            </m:r>
                          </m:e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(−2.5−3)</m:t>
                            </m:r>
                          </m:e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1+30.25</m:t>
                        </m:r>
                      </m:e>
                    </m:rad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31.25</m:t>
                        </m:r>
                      </m:e>
                    </m:rad>
                    <m:r>
                      <a:rPr lang="hr-HR" b="0" i="1" smtClean="0">
                        <a:latin typeface="Cambria Math" panose="02040503050406030204" pitchFamily="18" charset="0"/>
                      </a:rPr>
                      <m:t>=5.59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hr-HR" b="0" dirty="0"/>
              </a:p>
              <a:p>
                <a:r>
                  <a:rPr lang="hr-HR" dirty="0"/>
                  <a:t>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2−3+5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3−2−3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)=(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r-HR" dirty="0"/>
              </a:p>
            </p:txBody>
          </p:sp>
        </mc:Choice>
        <mc:Fallback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530354E5-CE0D-47C8-9692-129D1CEC9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41" y="2071396"/>
                <a:ext cx="4793746" cy="4373826"/>
              </a:xfrm>
              <a:prstGeom prst="rect">
                <a:avLst/>
              </a:prstGeom>
              <a:blipFill>
                <a:blip r:embed="rId3"/>
                <a:stretch>
                  <a:fillRect l="-1018" t="-83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F13435F8-0655-43C9-8AE0-03B1EFB4A887}"/>
                  </a:ext>
                </a:extLst>
              </p14:cNvPr>
              <p14:cNvContentPartPr/>
              <p14:nvPr/>
            </p14:nvContentPartPr>
            <p14:xfrm>
              <a:off x="1015920" y="1942920"/>
              <a:ext cx="10211400" cy="395028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F13435F8-0655-43C9-8AE0-03B1EFB4A8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6560" y="1933560"/>
                <a:ext cx="10230120" cy="396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177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6B65C4B-9BE6-4726-B465-3D19078BA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25" y="0"/>
            <a:ext cx="8429625" cy="253365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FF33747-0353-4145-B3FB-AFBF766CA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865" y="2560689"/>
            <a:ext cx="5122817" cy="3411179"/>
          </a:xfrm>
          <a:prstGeom prst="rect">
            <a:avLst/>
          </a:prstGeom>
        </p:spPr>
      </p:pic>
      <p:pic>
        <p:nvPicPr>
          <p:cNvPr id="7" name="Slika 6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AF97C71E-0014-46E7-96C2-D1CAA740F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0" y="2829890"/>
            <a:ext cx="4898864" cy="36741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9B245E31-B24C-43C9-B56B-E33C0087F98C}"/>
                  </a:ext>
                </a:extLst>
              </p14:cNvPr>
              <p14:cNvContentPartPr/>
              <p14:nvPr/>
            </p14:nvContentPartPr>
            <p14:xfrm>
              <a:off x="1511280" y="1905120"/>
              <a:ext cx="8204400" cy="328320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9B245E31-B24C-43C9-B56B-E33C0087F9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1920" y="1895760"/>
                <a:ext cx="8223120" cy="330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499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F5FE840-535B-4EB8-9EF7-472763C3B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8" y="133545"/>
            <a:ext cx="8620125" cy="1085850"/>
          </a:xfrm>
          <a:prstGeom prst="rect">
            <a:avLst/>
          </a:prstGeom>
        </p:spPr>
      </p:pic>
      <p:pic>
        <p:nvPicPr>
          <p:cNvPr id="5" name="Slika 4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3083D9A2-8C6F-4829-963D-4A7614BD9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96" y="1506792"/>
            <a:ext cx="6440129" cy="48300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85E97651-4B7B-4F2F-9FCE-3BE085D7DDB8}"/>
                  </a:ext>
                </a:extLst>
              </p14:cNvPr>
              <p14:cNvContentPartPr/>
              <p14:nvPr/>
            </p14:nvContentPartPr>
            <p14:xfrm>
              <a:off x="3333600" y="1073160"/>
              <a:ext cx="3632760" cy="41292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85E97651-4B7B-4F2F-9FCE-3BE085D7DD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4240" y="1063800"/>
                <a:ext cx="3651480" cy="4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693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D530E69-8BFF-4C95-BBA5-010471B8A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76"/>
            <a:ext cx="8896350" cy="1704975"/>
          </a:xfrm>
          <a:prstGeom prst="rect">
            <a:avLst/>
          </a:prstGeom>
        </p:spPr>
      </p:pic>
      <p:pic>
        <p:nvPicPr>
          <p:cNvPr id="4" name="Slika 3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1F442B47-9F2F-4726-B6CB-ED0DC20BB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9" y="1862751"/>
            <a:ext cx="6253316" cy="46899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D6873BF0-9E2A-4393-A925-E866166B7A3B}"/>
                  </a:ext>
                </a:extLst>
              </p14:cNvPr>
              <p14:cNvContentPartPr/>
              <p14:nvPr/>
            </p14:nvContentPartPr>
            <p14:xfrm>
              <a:off x="6477120" y="4317840"/>
              <a:ext cx="686160" cy="12744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D6873BF0-9E2A-4393-A925-E866166B7A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67760" y="4308480"/>
                <a:ext cx="704880" cy="1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155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ED8A323-5FB4-4DC1-A3D9-92CD504CE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1" y="385702"/>
            <a:ext cx="11485984" cy="741246"/>
          </a:xfrm>
          <a:prstGeom prst="rect">
            <a:avLst/>
          </a:prstGeom>
        </p:spPr>
      </p:pic>
      <p:pic>
        <p:nvPicPr>
          <p:cNvPr id="4" name="Slika 3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1853BBBB-87D8-48DF-B405-1EEF2DC64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023" y="1513892"/>
            <a:ext cx="6478555" cy="48589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BC306CF7-1172-4C3F-BD27-1A08C4C439E2}"/>
                  </a:ext>
                </a:extLst>
              </p14:cNvPr>
              <p14:cNvContentPartPr/>
              <p14:nvPr/>
            </p14:nvContentPartPr>
            <p14:xfrm>
              <a:off x="2317680" y="1619280"/>
              <a:ext cx="6109200" cy="113688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BC306CF7-1172-4C3F-BD27-1A08C4C439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8320" y="1609920"/>
                <a:ext cx="6127920" cy="115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671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A7F9227-6D2D-4466-9A70-B279E619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97" y="168753"/>
            <a:ext cx="7934632" cy="3260247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5903176A-9409-4E05-A6E0-3CF2B98312EC}"/>
              </a:ext>
            </a:extLst>
          </p:cNvPr>
          <p:cNvSpPr txBox="1"/>
          <p:nvPr/>
        </p:nvSpPr>
        <p:spPr>
          <a:xfrm>
            <a:off x="3451123" y="1798876"/>
            <a:ext cx="52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x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75C8F57-3DC4-4C99-88CA-3FEE2F08E804}"/>
              </a:ext>
            </a:extLst>
          </p:cNvPr>
          <p:cNvSpPr txBox="1"/>
          <p:nvPr/>
        </p:nvSpPr>
        <p:spPr>
          <a:xfrm>
            <a:off x="6843252" y="2320413"/>
            <a:ext cx="29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y</a:t>
            </a:r>
          </a:p>
        </p:txBody>
      </p:sp>
      <p:pic>
        <p:nvPicPr>
          <p:cNvPr id="6" name="Slika 5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DA4E1E1D-DE81-4A76-BA08-D4BF1E3F2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013" y="3149208"/>
            <a:ext cx="4720051" cy="354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88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066B2CD-00B0-4A52-AC15-127BF171F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0"/>
            <a:ext cx="5953125" cy="5810250"/>
          </a:xfrm>
          <a:prstGeom prst="rect">
            <a:avLst/>
          </a:prstGeom>
        </p:spPr>
      </p:pic>
      <p:pic>
        <p:nvPicPr>
          <p:cNvPr id="5" name="Slika 4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E86362C7-E843-4613-BE99-2D5C5F7E8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98" y="973392"/>
            <a:ext cx="6128775" cy="459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086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F1B117DF975488B0393DB22D8D2BE" ma:contentTypeVersion="33" ma:contentTypeDescription="Create a new document." ma:contentTypeScope="" ma:versionID="6bd61e953fc487a4034100e29734eeb1">
  <xsd:schema xmlns:xsd="http://www.w3.org/2001/XMLSchema" xmlns:xs="http://www.w3.org/2001/XMLSchema" xmlns:p="http://schemas.microsoft.com/office/2006/metadata/properties" xmlns:ns3="05ad64a8-3072-44b7-9688-07bbb5c6aecf" xmlns:ns4="0aa6a6ba-acfe-43af-8444-806e67c30b7f" targetNamespace="http://schemas.microsoft.com/office/2006/metadata/properties" ma:root="true" ma:fieldsID="c282dba1f04b6bc9f1f7e3fb1887ee6d" ns3:_="" ns4:_="">
    <xsd:import namespace="05ad64a8-3072-44b7-9688-07bbb5c6aecf"/>
    <xsd:import namespace="0aa6a6ba-acfe-43af-8444-806e67c30b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d64a8-3072-44b7-9688-07bbb5c6a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6a6ba-acfe-43af-8444-806e67c30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05ad64a8-3072-44b7-9688-07bbb5c6aecf" xsi:nil="true"/>
    <NotebookType xmlns="05ad64a8-3072-44b7-9688-07bbb5c6aecf" xsi:nil="true"/>
    <CultureName xmlns="05ad64a8-3072-44b7-9688-07bbb5c6aecf" xsi:nil="true"/>
    <Owner xmlns="05ad64a8-3072-44b7-9688-07bbb5c6aecf">
      <UserInfo>
        <DisplayName/>
        <AccountId xsi:nil="true"/>
        <AccountType/>
      </UserInfo>
    </Owner>
    <Students xmlns="05ad64a8-3072-44b7-9688-07bbb5c6aecf">
      <UserInfo>
        <DisplayName/>
        <AccountId xsi:nil="true"/>
        <AccountType/>
      </UserInfo>
    </Students>
    <Student_Groups xmlns="05ad64a8-3072-44b7-9688-07bbb5c6aecf">
      <UserInfo>
        <DisplayName/>
        <AccountId xsi:nil="true"/>
        <AccountType/>
      </UserInfo>
    </Student_Groups>
    <Distribution_Groups xmlns="05ad64a8-3072-44b7-9688-07bbb5c6aecf" xsi:nil="true"/>
    <TeamsChannelId xmlns="05ad64a8-3072-44b7-9688-07bbb5c6aecf" xsi:nil="true"/>
    <Math_Settings xmlns="05ad64a8-3072-44b7-9688-07bbb5c6aecf" xsi:nil="true"/>
    <AppVersion xmlns="05ad64a8-3072-44b7-9688-07bbb5c6aecf" xsi:nil="true"/>
    <LMS_Mappings xmlns="05ad64a8-3072-44b7-9688-07bbb5c6aecf" xsi:nil="true"/>
    <Invited_Teachers xmlns="05ad64a8-3072-44b7-9688-07bbb5c6aecf" xsi:nil="true"/>
    <IsNotebookLocked xmlns="05ad64a8-3072-44b7-9688-07bbb5c6aecf" xsi:nil="true"/>
    <DefaultSectionNames xmlns="05ad64a8-3072-44b7-9688-07bbb5c6aecf" xsi:nil="true"/>
    <Self_Registration_Enabled xmlns="05ad64a8-3072-44b7-9688-07bbb5c6aecf" xsi:nil="true"/>
    <Has_Teacher_Only_SectionGroup xmlns="05ad64a8-3072-44b7-9688-07bbb5c6aecf" xsi:nil="true"/>
    <FolderType xmlns="05ad64a8-3072-44b7-9688-07bbb5c6aecf" xsi:nil="true"/>
    <Invited_Students xmlns="05ad64a8-3072-44b7-9688-07bbb5c6aecf" xsi:nil="true"/>
    <Teachers xmlns="05ad64a8-3072-44b7-9688-07bbb5c6aecf">
      <UserInfo>
        <DisplayName/>
        <AccountId xsi:nil="true"/>
        <AccountType/>
      </UserInfo>
    </Teachers>
    <Is_Collaboration_Space_Locked xmlns="05ad64a8-3072-44b7-9688-07bbb5c6aecf" xsi:nil="true"/>
  </documentManagement>
</p:properties>
</file>

<file path=customXml/itemProps1.xml><?xml version="1.0" encoding="utf-8"?>
<ds:datastoreItem xmlns:ds="http://schemas.openxmlformats.org/officeDocument/2006/customXml" ds:itemID="{0FC1A0B6-D34B-418E-A3AC-9800615954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E27BE9-46E0-4B33-97C2-E45C918CA7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ad64a8-3072-44b7-9688-07bbb5c6aecf"/>
    <ds:schemaRef ds:uri="0aa6a6ba-acfe-43af-8444-806e67c30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D662E9-13A5-4F24-9F5A-0A15818A1E5C}">
  <ds:schemaRefs>
    <ds:schemaRef ds:uri="http://schemas.microsoft.com/office/2006/metadata/properties"/>
    <ds:schemaRef ds:uri="http://schemas.microsoft.com/office/infopath/2007/PartnerControls"/>
    <ds:schemaRef ds:uri="05ad64a8-3072-44b7-9688-07bbb5c6ae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422</Words>
  <Application>Microsoft Office PowerPoint</Application>
  <PresentationFormat>Široki zaslon</PresentationFormat>
  <Paragraphs>44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Tema sustava Office</vt:lpstr>
      <vt:lpstr>Priprava za pisanu provjeru</vt:lpstr>
      <vt:lpstr>Obavezno ponoviti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Zad:Ako je sinα=13/15 izračunaj cosα, tgα, ctgα</vt:lpstr>
      <vt:lpstr>Zad: tgα=2, nađi sinα, cosα, ctgα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Priprava za pisanu provjeru</dc:title>
  <dc:creator>Lidija Blagojević</dc:creator>
  <cp:lastModifiedBy>Lidija Blagojević</cp:lastModifiedBy>
  <cp:revision>2</cp:revision>
  <dcterms:created xsi:type="dcterms:W3CDTF">2020-05-14T16:58:41Z</dcterms:created>
  <dcterms:modified xsi:type="dcterms:W3CDTF">2020-05-15T15:04:29Z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0x010100C67F1B117DF975488B0393DB22D8D2BE</vt:lpwstr>
  </property>
</Properties>
</file>