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3" r:id="rId3"/>
    <p:sldId id="294" r:id="rId4"/>
    <p:sldId id="295" r:id="rId5"/>
    <p:sldId id="296" r:id="rId6"/>
    <p:sldId id="297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9218FA-C34E-4EC7-815B-BA34235DDF10}" type="datetimeFigureOut">
              <a:rPr lang="hr-HR" smtClean="0"/>
              <a:t>3.3.2021.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FIKSNA PROTETIKA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968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NADOGRADNJE OD ESTETSKIH MATERIJALA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Prema vrsti materijala dijele se na:</a:t>
            </a:r>
          </a:p>
          <a:p>
            <a:r>
              <a:rPr lang="hr-HR" dirty="0" smtClean="0"/>
              <a:t>1. KERAMIČKE NADOGRADNJE</a:t>
            </a:r>
          </a:p>
          <a:p>
            <a:r>
              <a:rPr lang="hr-HR" dirty="0" smtClean="0"/>
              <a:t>2. KOMPOZITNE NADOGRADNJE</a:t>
            </a: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638" y="895350"/>
            <a:ext cx="3514725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99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1. KERAMIČKE NADOGRADNJE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Izvrsna estetska i biološka svojstva</a:t>
            </a:r>
          </a:p>
          <a:p>
            <a:r>
              <a:rPr lang="hr-HR" dirty="0" smtClean="0"/>
              <a:t>Tvrde</a:t>
            </a:r>
          </a:p>
          <a:p>
            <a:r>
              <a:rPr lang="hr-HR" dirty="0" smtClean="0"/>
              <a:t>Teško vađenje intraradikularnog dijela nadogradnje</a:t>
            </a:r>
            <a:endParaRPr lang="hr-H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941388"/>
            <a:ext cx="4392488" cy="291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85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2.KOMPOZITNE NADOGRADNJE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Sadržavaju različite vrste vlakana za poboljšanje emhaničkih svojstava nadogradnje</a:t>
            </a:r>
          </a:p>
          <a:p>
            <a:r>
              <a:rPr lang="hr-HR" dirty="0" smtClean="0"/>
              <a:t>Vrsta vlakana definira estetska i mehanička svojstva</a:t>
            </a:r>
          </a:p>
          <a:p>
            <a:r>
              <a:rPr lang="hr-HR" dirty="0" smtClean="0"/>
              <a:t>Vlakna mogu biti </a:t>
            </a:r>
            <a:r>
              <a:rPr lang="hr-HR" b="1" dirty="0" smtClean="0"/>
              <a:t>karbonska</a:t>
            </a:r>
            <a:r>
              <a:rPr lang="hr-HR" dirty="0" smtClean="0"/>
              <a:t> i </a:t>
            </a:r>
            <a:r>
              <a:rPr lang="hr-HR" b="1" dirty="0" smtClean="0"/>
              <a:t>staklena</a:t>
            </a:r>
            <a:endParaRPr lang="hr-HR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5" y="0"/>
            <a:ext cx="2904423" cy="236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84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A) KARBONSKE NADOGRADNJE</a:t>
            </a:r>
          </a:p>
          <a:p>
            <a:r>
              <a:rPr lang="hr-HR" dirty="0" smtClean="0"/>
              <a:t>Visoka biokompatibilnost, otpornost na koroziju i mehanička svojstva vrlo slična dentinu</a:t>
            </a:r>
          </a:p>
          <a:p>
            <a:r>
              <a:rPr lang="hr-HR" dirty="0" smtClean="0"/>
              <a:t>Jednostavno uklanjanje primjenom otapala</a:t>
            </a:r>
          </a:p>
          <a:p>
            <a:r>
              <a:rPr lang="hr-HR" dirty="0" smtClean="0"/>
              <a:t>Nedostatak je njihova crna boja zbog vlakana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6890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B) KOMPOZITNE NADOGRADNJE OJAČANE STAKLENIM VLAKNIMA</a:t>
            </a:r>
          </a:p>
          <a:p>
            <a:r>
              <a:rPr lang="hr-HR" dirty="0" smtClean="0"/>
              <a:t>Biokompatibilne, izvanredna estetska svojstva zbog bijele boje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7243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560</TotalTime>
  <Words>107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FIKSNA PROTETIKA</vt:lpstr>
      <vt:lpstr>NADOGRADNJE OD ESTETSKIH MATERIJALA</vt:lpstr>
      <vt:lpstr>1. KERAMIČKE NADOGRADNJE</vt:lpstr>
      <vt:lpstr>2.KOMPOZITNE NADOGRADNJE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FIKSNA PROTETIKA</dc:title>
  <dc:creator>Korisnik</dc:creator>
  <cp:lastModifiedBy>Korisnik</cp:lastModifiedBy>
  <cp:revision>39</cp:revision>
  <dcterms:created xsi:type="dcterms:W3CDTF">2020-01-22T20:12:44Z</dcterms:created>
  <dcterms:modified xsi:type="dcterms:W3CDTF">2021-03-03T20:28:17Z</dcterms:modified>
</cp:coreProperties>
</file>