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4" r:id="rId4"/>
    <p:sldId id="265" r:id="rId5"/>
    <p:sldId id="271" r:id="rId6"/>
    <p:sldId id="266" r:id="rId7"/>
    <p:sldId id="278" r:id="rId8"/>
    <p:sldId id="279" r:id="rId9"/>
    <p:sldId id="280" r:id="rId10"/>
    <p:sldId id="281" r:id="rId11"/>
    <p:sldId id="282" r:id="rId12"/>
    <p:sldId id="283" r:id="rId13"/>
    <p:sldId id="261" r:id="rId14"/>
    <p:sldId id="257" r:id="rId15"/>
    <p:sldId id="258" r:id="rId16"/>
    <p:sldId id="259" r:id="rId17"/>
    <p:sldId id="262" r:id="rId18"/>
    <p:sldId id="284" r:id="rId19"/>
    <p:sldId id="285" r:id="rId20"/>
    <p:sldId id="286" r:id="rId21"/>
    <p:sldId id="288" r:id="rId22"/>
    <p:sldId id="287" r:id="rId23"/>
    <p:sldId id="289" r:id="rId24"/>
    <p:sldId id="290" r:id="rId25"/>
    <p:sldId id="291" r:id="rId26"/>
    <p:sldId id="272" r:id="rId27"/>
    <p:sldId id="275" r:id="rId28"/>
    <p:sldId id="276" r:id="rId29"/>
    <p:sldId id="277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06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Python</a:t>
            </a:r>
            <a:endParaRPr lang="hr-H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799" y="3733800"/>
            <a:ext cx="5407981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385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Python-djelotvoran kalkulator</a:t>
            </a:r>
            <a:endParaRPr lang="hr-H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1857375"/>
            <a:ext cx="55054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39568" y="54102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/>
              <a:t>BOOLEAN</a:t>
            </a:r>
            <a:r>
              <a:rPr lang="hr-HR" dirty="0" smtClean="0"/>
              <a:t>-tip podataka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0155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Python-djelotvoran kalkulator</a:t>
            </a:r>
            <a:endParaRPr lang="hr-HR" dirty="0"/>
          </a:p>
        </p:txBody>
      </p:sp>
      <p:sp>
        <p:nvSpPr>
          <p:cNvPr id="5" name="TextBox 4"/>
          <p:cNvSpPr txBox="1"/>
          <p:nvPr/>
        </p:nvSpPr>
        <p:spPr>
          <a:xfrm>
            <a:off x="2639568" y="54102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/>
              <a:t>BOOLEAN</a:t>
            </a:r>
            <a:r>
              <a:rPr lang="hr-HR" dirty="0" smtClean="0"/>
              <a:t>-tip podataka</a:t>
            </a:r>
            <a:endParaRPr lang="hr-H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049" y="1981200"/>
            <a:ext cx="4491038" cy="290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85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Python-djelotvoran kalkulator</a:t>
            </a:r>
            <a:endParaRPr lang="hr-HR" dirty="0"/>
          </a:p>
        </p:txBody>
      </p:sp>
      <p:sp>
        <p:nvSpPr>
          <p:cNvPr id="5" name="TextBox 4"/>
          <p:cNvSpPr txBox="1"/>
          <p:nvPr/>
        </p:nvSpPr>
        <p:spPr>
          <a:xfrm>
            <a:off x="2602992" y="61722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/>
              <a:t>STRING</a:t>
            </a:r>
            <a:r>
              <a:rPr lang="hr-HR" dirty="0" smtClean="0"/>
              <a:t>-tip podataka</a:t>
            </a:r>
            <a:endParaRPr lang="hr-HR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76400"/>
            <a:ext cx="6172200" cy="4031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693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Varijabla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" y="1781173"/>
            <a:ext cx="9020120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677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2" y="417788"/>
            <a:ext cx="8969738" cy="5678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8131" y="0"/>
            <a:ext cx="8229600" cy="1143000"/>
          </a:xfrm>
        </p:spPr>
        <p:txBody>
          <a:bodyPr/>
          <a:lstStyle/>
          <a:p>
            <a:r>
              <a:rPr lang="hr-HR" dirty="0" smtClean="0"/>
              <a:t>Varijabla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3733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5" y="1143000"/>
            <a:ext cx="8666922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r-HR" dirty="0" smtClean="0"/>
              <a:t>Pridruživanje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4402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Pridruživanje	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73072"/>
            <a:ext cx="8467725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734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Višestruko pridruživanje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824038"/>
            <a:ext cx="8184193" cy="381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133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OPERATORI</a:t>
            </a:r>
            <a:endParaRPr lang="hr-H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05000"/>
            <a:ext cx="6631535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46827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OPERATORI</a:t>
            </a:r>
            <a:endParaRPr lang="hr-H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92" y="2209800"/>
            <a:ext cx="818197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3000" y="1524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RELACIJSKI OPERATORI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03097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62000"/>
            <a:ext cx="8222406" cy="527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20472" y="190500"/>
            <a:ext cx="8229600" cy="1143000"/>
          </a:xfrm>
        </p:spPr>
        <p:txBody>
          <a:bodyPr/>
          <a:lstStyle/>
          <a:p>
            <a:r>
              <a:rPr lang="hr-HR" dirty="0" smtClean="0"/>
              <a:t>Okruženje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3715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OPERATORI</a:t>
            </a:r>
            <a:endParaRPr lang="hr-HR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1524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RELACIJSKI OPERATORI</a:t>
            </a:r>
            <a:endParaRPr lang="hr-H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275" y="2286000"/>
            <a:ext cx="398145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1459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OPERATORI</a:t>
            </a:r>
            <a:endParaRPr lang="hr-HR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1524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LOGIČKI OPERATORI</a:t>
            </a:r>
            <a:endParaRPr lang="hr-H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071688"/>
            <a:ext cx="800100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5257800"/>
            <a:ext cx="76771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85800" y="5029200"/>
            <a:ext cx="8153400" cy="1371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941836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OPERATORI</a:t>
            </a:r>
            <a:endParaRPr lang="hr-HR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1524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LOGIČKI OPERATORI</a:t>
            </a:r>
            <a:endParaRPr lang="hr-HR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300288"/>
            <a:ext cx="8143875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876800"/>
            <a:ext cx="284797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7105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OPERATORI</a:t>
            </a:r>
            <a:endParaRPr lang="hr-HR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1524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LOGIČKI OPERATORI</a:t>
            </a:r>
            <a:endParaRPr lang="hr-H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209800"/>
            <a:ext cx="3424237" cy="3768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15110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OPERATORI</a:t>
            </a:r>
            <a:endParaRPr lang="hr-HR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1524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OPERATORI ISTOVJETNOSTI</a:t>
            </a:r>
            <a:endParaRPr lang="hr-H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" y="1893332"/>
            <a:ext cx="7315200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39301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OPERATORI</a:t>
            </a:r>
            <a:endParaRPr lang="hr-HR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1524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OPERATORI PRIPADNOSTI</a:t>
            </a:r>
            <a:endParaRPr lang="hr-H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" y="1980438"/>
            <a:ext cx="713422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447288"/>
            <a:ext cx="3335067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0918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071563"/>
            <a:ext cx="8829675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24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62000"/>
            <a:ext cx="7707515" cy="548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30080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8444229" cy="394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r-HR" dirty="0" smtClean="0"/>
              <a:t>Primjer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716139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33485"/>
            <a:ext cx="7835674" cy="498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avokutnik 1"/>
          <p:cNvSpPr/>
          <p:nvPr/>
        </p:nvSpPr>
        <p:spPr>
          <a:xfrm>
            <a:off x="609600" y="3200400"/>
            <a:ext cx="80772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16820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33400"/>
            <a:ext cx="8805711" cy="535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52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0338"/>
            <a:ext cx="7781925" cy="5654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5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1"/>
            <a:ext cx="7983268" cy="38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708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Python-djelotvoran kalkulator</a:t>
            </a:r>
            <a:endParaRPr lang="hr-HR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2438400"/>
            <a:ext cx="35052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TIPOVI PODATAKA</a:t>
            </a:r>
          </a:p>
          <a:p>
            <a:endParaRPr lang="hr-HR" dirty="0" smtClean="0"/>
          </a:p>
          <a:p>
            <a:r>
              <a:rPr lang="hr-HR" dirty="0" smtClean="0"/>
              <a:t>Brojevi:</a:t>
            </a:r>
            <a:endParaRPr lang="hr-HR" dirty="0"/>
          </a:p>
          <a:p>
            <a:r>
              <a:rPr lang="hr-HR" dirty="0" smtClean="0"/>
              <a:t>cjelobrojni </a:t>
            </a:r>
            <a:r>
              <a:rPr lang="hr-HR" dirty="0"/>
              <a:t>tip podatka</a:t>
            </a:r>
            <a:r>
              <a:rPr lang="hr-HR" b="1" dirty="0"/>
              <a:t> integer </a:t>
            </a:r>
            <a:endParaRPr lang="hr-HR" b="1" dirty="0" smtClean="0"/>
          </a:p>
          <a:p>
            <a:r>
              <a:rPr lang="hr-HR" dirty="0" smtClean="0"/>
              <a:t>realni </a:t>
            </a:r>
            <a:r>
              <a:rPr lang="hr-HR" dirty="0"/>
              <a:t>tip podatka </a:t>
            </a:r>
            <a:r>
              <a:rPr lang="hr-HR" b="1" dirty="0"/>
              <a:t>float </a:t>
            </a:r>
            <a:endParaRPr lang="hr-HR" b="1" dirty="0" smtClean="0"/>
          </a:p>
          <a:p>
            <a:r>
              <a:rPr lang="hr-HR" dirty="0" smtClean="0"/>
              <a:t>logički </a:t>
            </a:r>
            <a:r>
              <a:rPr lang="hr-HR" dirty="0"/>
              <a:t>tip podatka </a:t>
            </a:r>
            <a:r>
              <a:rPr lang="hr-HR" b="1" dirty="0"/>
              <a:t>bool</a:t>
            </a:r>
            <a:r>
              <a:rPr lang="hr-HR" dirty="0"/>
              <a:t> </a:t>
            </a:r>
            <a:endParaRPr lang="hr-HR" dirty="0" smtClean="0"/>
          </a:p>
          <a:p>
            <a:endParaRPr lang="hr-HR" dirty="0" smtClean="0"/>
          </a:p>
          <a:p>
            <a:r>
              <a:rPr lang="hr-HR" dirty="0" smtClean="0"/>
              <a:t>Znakovi:</a:t>
            </a:r>
          </a:p>
          <a:p>
            <a:r>
              <a:rPr lang="hr-HR" b="1" dirty="0"/>
              <a:t>s</a:t>
            </a:r>
            <a:r>
              <a:rPr lang="hr-HR" b="1" dirty="0" smtClean="0"/>
              <a:t>tring</a:t>
            </a:r>
            <a:r>
              <a:rPr lang="hr-HR" dirty="0" smtClean="0"/>
              <a:t>-niz znakova</a:t>
            </a:r>
          </a:p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endParaRPr lang="hr-HR" dirty="0"/>
          </a:p>
          <a:p>
            <a:endParaRPr lang="hr-HR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3733800" y="1325880"/>
            <a:ext cx="3581400" cy="1524000"/>
          </a:xfrm>
          <a:prstGeom prst="wedgeRoundRectCallout">
            <a:avLst>
              <a:gd name="adj1" fmla="val -50450"/>
              <a:gd name="adj2" fmla="val 88900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hr-HR" dirty="0" smtClean="0"/>
              <a:t>Dekadski</a:t>
            </a:r>
          </a:p>
          <a:p>
            <a:pPr marL="342900" indent="-342900">
              <a:buFont typeface="+mj-lt"/>
              <a:buAutoNum type="arabicPeriod"/>
            </a:pPr>
            <a:r>
              <a:rPr lang="hr-HR" dirty="0" smtClean="0"/>
              <a:t>Heksadekadski</a:t>
            </a:r>
          </a:p>
          <a:p>
            <a:pPr marL="342900" indent="-342900">
              <a:buFont typeface="+mj-lt"/>
              <a:buAutoNum type="arabicPeriod"/>
            </a:pPr>
            <a:r>
              <a:rPr lang="hr-HR" dirty="0" smtClean="0"/>
              <a:t>Oktalni</a:t>
            </a:r>
          </a:p>
          <a:p>
            <a:pPr marL="342900" indent="-342900">
              <a:buFont typeface="+mj-lt"/>
              <a:buAutoNum type="arabicPeriod"/>
            </a:pPr>
            <a:r>
              <a:rPr lang="hr-HR" dirty="0" smtClean="0"/>
              <a:t>Binarni</a:t>
            </a:r>
            <a:endParaRPr lang="hr-HR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038600"/>
            <a:ext cx="5407981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06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Python-djelotvoran kalkulator</a:t>
            </a:r>
            <a:endParaRPr lang="hr-H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13" y="2057400"/>
            <a:ext cx="7419975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67000" y="599705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/>
              <a:t>INTEGER</a:t>
            </a:r>
            <a:r>
              <a:rPr lang="hr-HR" dirty="0" smtClean="0"/>
              <a:t>-tip podataka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2990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Python-djelotvoran kalkulator</a:t>
            </a:r>
            <a:endParaRPr lang="hr-HR" dirty="0"/>
          </a:p>
        </p:txBody>
      </p:sp>
      <p:sp>
        <p:nvSpPr>
          <p:cNvPr id="3" name="TextBox 2"/>
          <p:cNvSpPr txBox="1"/>
          <p:nvPr/>
        </p:nvSpPr>
        <p:spPr>
          <a:xfrm>
            <a:off x="2654808" y="5269468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/>
              <a:t>FLOAT</a:t>
            </a:r>
            <a:r>
              <a:rPr lang="hr-HR" dirty="0" smtClean="0"/>
              <a:t>-tip podataka</a:t>
            </a:r>
            <a:endParaRPr lang="hr-H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2062163"/>
            <a:ext cx="7391400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526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Python-djelotvoran kalkulator</a:t>
            </a:r>
            <a:endParaRPr lang="hr-H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981200"/>
            <a:ext cx="4876800" cy="3839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54808" y="51816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/>
              <a:t>FLOAT</a:t>
            </a:r>
            <a:r>
              <a:rPr lang="hr-HR" dirty="0" smtClean="0"/>
              <a:t>-tip podataka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3876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81</Words>
  <Application>Microsoft Office PowerPoint</Application>
  <PresentationFormat>Prikaz na zaslonu (4:3)</PresentationFormat>
  <Paragraphs>56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29</vt:i4>
      </vt:variant>
    </vt:vector>
  </HeadingPairs>
  <TitlesOfParts>
    <vt:vector size="30" baseType="lpstr">
      <vt:lpstr>Office Theme</vt:lpstr>
      <vt:lpstr>Python</vt:lpstr>
      <vt:lpstr>Okruženje</vt:lpstr>
      <vt:lpstr>PowerPointova prezentacija</vt:lpstr>
      <vt:lpstr>PowerPointova prezentacija</vt:lpstr>
      <vt:lpstr>PowerPointova prezentacija</vt:lpstr>
      <vt:lpstr>Python-djelotvoran kalkulator</vt:lpstr>
      <vt:lpstr>Python-djelotvoran kalkulator</vt:lpstr>
      <vt:lpstr>Python-djelotvoran kalkulator</vt:lpstr>
      <vt:lpstr>Python-djelotvoran kalkulator</vt:lpstr>
      <vt:lpstr>Python-djelotvoran kalkulator</vt:lpstr>
      <vt:lpstr>Python-djelotvoran kalkulator</vt:lpstr>
      <vt:lpstr>Python-djelotvoran kalkulator</vt:lpstr>
      <vt:lpstr>Varijabla</vt:lpstr>
      <vt:lpstr>Varijabla</vt:lpstr>
      <vt:lpstr>Pridruživanje</vt:lpstr>
      <vt:lpstr>Pridruživanje </vt:lpstr>
      <vt:lpstr>Višestruko pridruživanje</vt:lpstr>
      <vt:lpstr>OPERATORI</vt:lpstr>
      <vt:lpstr>OPERATORI</vt:lpstr>
      <vt:lpstr>OPERATORI</vt:lpstr>
      <vt:lpstr>OPERATORI</vt:lpstr>
      <vt:lpstr>OPERATORI</vt:lpstr>
      <vt:lpstr>OPERATORI</vt:lpstr>
      <vt:lpstr>OPERATORI</vt:lpstr>
      <vt:lpstr>OPERATORI</vt:lpstr>
      <vt:lpstr>PowerPointova prezentacija</vt:lpstr>
      <vt:lpstr>PowerPointova prezentacija</vt:lpstr>
      <vt:lpstr>Primjer</vt:lpstr>
      <vt:lpstr>PowerPointova prezentacija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</dc:title>
  <dc:creator>zohercigo</dc:creator>
  <cp:lastModifiedBy>korisnik</cp:lastModifiedBy>
  <cp:revision>13</cp:revision>
  <dcterms:created xsi:type="dcterms:W3CDTF">2006-08-16T00:00:00Z</dcterms:created>
  <dcterms:modified xsi:type="dcterms:W3CDTF">2016-10-21T06:55:06Z</dcterms:modified>
</cp:coreProperties>
</file>