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653EF8-1ABF-49C0-8D4B-4C7ADA99763B}" type="datetimeFigureOut">
              <a:rPr lang="hr-HR" smtClean="0"/>
              <a:t>18.3.2020.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5FD5CB-1F53-41BE-9D27-3844679F5CA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TIJEK PARODONTOLOŠKE TERAPIJE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</a:p>
        </p:txBody>
      </p:sp>
    </p:spTree>
    <p:extLst>
      <p:ext uri="{BB962C8B-B14F-4D97-AF65-F5344CB8AC3E}">
        <p14:creationId xmlns:p14="http://schemas.microsoft.com/office/powerpoint/2010/main" val="194762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Usmeni iz prevencije i uvoda u dentalnu medicinu pomiču se kada nastava ponovno krene u školi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4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PLAN TERAPIJE- procjena postupaka i broja posjeta potrebnih za dovršenje svake pojedine faze terapije nakon sanacije karijesnih lezija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0025"/>
            <a:ext cx="8077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FAZA 0- pretfaza</a:t>
            </a:r>
          </a:p>
          <a:p>
            <a:r>
              <a:rPr lang="hr-HR" dirty="0" smtClean="0"/>
              <a:t>FAZA 1- inicijalna, nekirurška faza</a:t>
            </a:r>
          </a:p>
          <a:p>
            <a:r>
              <a:rPr lang="hr-HR" dirty="0" smtClean="0"/>
              <a:t>FAZA 2- korektivna faza, parodontalna kirurgija</a:t>
            </a:r>
          </a:p>
          <a:p>
            <a:r>
              <a:rPr lang="hr-HR" dirty="0" smtClean="0"/>
              <a:t>FAZA 3- recall (održavanje)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FAZE LIJEČENJA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90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Rješavaju se sistemski problemi, sistemski rizici i hitna stanja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FAZA 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7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Sastoji se od:</a:t>
            </a:r>
          </a:p>
          <a:p>
            <a:r>
              <a:rPr lang="hr-HR" dirty="0" smtClean="0"/>
              <a:t>A) inicijalna th 1- pacijenta se uči pravilnom održavanju oralne higijene</a:t>
            </a:r>
          </a:p>
          <a:p>
            <a:r>
              <a:rPr lang="hr-HR" dirty="0" smtClean="0"/>
              <a:t>Uspostavljanje higijenskog stanja koje provodi stomatološki tim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FAZA 1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8798"/>
            <a:ext cx="3083496" cy="308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57" y="3979320"/>
            <a:ext cx="3500192" cy="26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B) inicijalna th 2- „full mouth therapy”</a:t>
            </a:r>
          </a:p>
          <a:p>
            <a:r>
              <a:rPr lang="hr-HR" dirty="0" smtClean="0"/>
              <a:t>Provodi se struganje i poliranje korjenova zubi pomoću kireta</a:t>
            </a:r>
          </a:p>
          <a:p>
            <a:r>
              <a:rPr lang="hr-HR" dirty="0" smtClean="0"/>
              <a:t>Uklanja se subgingivni kamenac i plak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19872"/>
            <a:ext cx="6876256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6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Dolazi 6-8 tjedana nakon inicijalne terapije</a:t>
            </a:r>
          </a:p>
          <a:p>
            <a:r>
              <a:rPr lang="hr-HR" dirty="0" smtClean="0"/>
              <a:t>U toj fazi ponovno se mjere dubine parodontnih džepova, provjerava se kako pacijent održava oralnu higijenu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REEVALUACIJA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56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Ovo je faza u kojoj se pomoću kirurških postupaka ponovno očiste parodontni džepovi koji nisu zacijeljeli nakoninicijalne terapije</a:t>
            </a:r>
          </a:p>
          <a:p>
            <a:r>
              <a:rPr lang="hr-HR" dirty="0" smtClean="0"/>
              <a:t>Radi se samo ako je potrebno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FAZA 2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51746"/>
            <a:ext cx="5136246" cy="300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Provodi se svaka 3 mjeseca</a:t>
            </a:r>
          </a:p>
          <a:p>
            <a:r>
              <a:rPr lang="hr-HR" dirty="0" smtClean="0"/>
              <a:t>U ovoj fazi se provjerava stanje parodontitisa</a:t>
            </a:r>
          </a:p>
          <a:p>
            <a:r>
              <a:rPr lang="hr-HR" dirty="0" smtClean="0"/>
              <a:t>Gleda se da li je bolest u mirovanje ili je ponovno nastupila akutna faza pa je potrebno ponoviti inicijalnu terapiju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FAZA 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42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212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TIJEK PARODONTOLOŠKE TERAPIJE</vt:lpstr>
      <vt:lpstr>PowerPoint Presentation</vt:lpstr>
      <vt:lpstr>FAZE LIJEČENJA</vt:lpstr>
      <vt:lpstr>FAZA 0</vt:lpstr>
      <vt:lpstr>FAZA 1</vt:lpstr>
      <vt:lpstr>PowerPoint Presentation</vt:lpstr>
      <vt:lpstr>REEVALUACIJA</vt:lpstr>
      <vt:lpstr>FAZA 2</vt:lpstr>
      <vt:lpstr>FAZA 3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TIJEK PARODONTOLOŠKE TERAPIJE</dc:title>
  <dc:creator>Korisnik</dc:creator>
  <cp:lastModifiedBy>Korisnik</cp:lastModifiedBy>
  <cp:revision>3</cp:revision>
  <dcterms:created xsi:type="dcterms:W3CDTF">2020-03-18T20:14:04Z</dcterms:created>
  <dcterms:modified xsi:type="dcterms:W3CDTF">2020-03-18T20:43:13Z</dcterms:modified>
</cp:coreProperties>
</file>