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77" r:id="rId6"/>
    <p:sldId id="278" r:id="rId7"/>
    <p:sldId id="279" r:id="rId8"/>
    <p:sldId id="280" r:id="rId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8E4F3-0D86-43B0-A8F6-8802643B48C6}" v="5" dt="2021-01-12T07:36:14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B148E4F3-0D86-43B0-A8F6-8802643B48C6}"/>
    <pc:docChg chg="custSel delSld modSld">
      <pc:chgData name="Lidija Blagojević" userId="dd34498d-c5cb-4820-b009-9f6aab0b2998" providerId="ADAL" clId="{B148E4F3-0D86-43B0-A8F6-8802643B48C6}" dt="2021-01-21T16:15:39.568" v="338" actId="20577"/>
      <pc:docMkLst>
        <pc:docMk/>
      </pc:docMkLst>
      <pc:sldChg chg="modSp mod">
        <pc:chgData name="Lidija Blagojević" userId="dd34498d-c5cb-4820-b009-9f6aab0b2998" providerId="ADAL" clId="{B148E4F3-0D86-43B0-A8F6-8802643B48C6}" dt="2021-01-12T07:26:06.199" v="17" actId="20577"/>
        <pc:sldMkLst>
          <pc:docMk/>
          <pc:sldMk cId="303447833" sldId="256"/>
        </pc:sldMkLst>
        <pc:spChg chg="mod">
          <ac:chgData name="Lidija Blagojević" userId="dd34498d-c5cb-4820-b009-9f6aab0b2998" providerId="ADAL" clId="{B148E4F3-0D86-43B0-A8F6-8802643B48C6}" dt="2021-01-12T07:26:06.199" v="17" actId="20577"/>
          <ac:spMkLst>
            <pc:docMk/>
            <pc:sldMk cId="303447833" sldId="256"/>
            <ac:spMk id="5" creationId="{00000000-0000-0000-0000-000000000000}"/>
          </ac:spMkLst>
        </pc:spChg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797621268" sldId="276"/>
        </pc:sldMkLst>
      </pc:sldChg>
      <pc:sldChg chg="addSp delSp modSp mod">
        <pc:chgData name="Lidija Blagojević" userId="dd34498d-c5cb-4820-b009-9f6aab0b2998" providerId="ADAL" clId="{B148E4F3-0D86-43B0-A8F6-8802643B48C6}" dt="2021-01-12T07:28:51.920" v="120" actId="20577"/>
        <pc:sldMkLst>
          <pc:docMk/>
          <pc:sldMk cId="1247365251" sldId="277"/>
        </pc:sldMkLst>
        <pc:spChg chg="mod">
          <ac:chgData name="Lidija Blagojević" userId="dd34498d-c5cb-4820-b009-9f6aab0b2998" providerId="ADAL" clId="{B148E4F3-0D86-43B0-A8F6-8802643B48C6}" dt="2021-01-12T07:28:51.920" v="120" actId="20577"/>
          <ac:spMkLst>
            <pc:docMk/>
            <pc:sldMk cId="1247365251" sldId="277"/>
            <ac:spMk id="2" creationId="{37AD7BC8-6EB1-4A4C-84DA-73EE6882682C}"/>
          </ac:spMkLst>
        </pc:spChg>
        <pc:picChg chg="del">
          <ac:chgData name="Lidija Blagojević" userId="dd34498d-c5cb-4820-b009-9f6aab0b2998" providerId="ADAL" clId="{B148E4F3-0D86-43B0-A8F6-8802643B48C6}" dt="2021-01-12T07:27:41.597" v="92" actId="478"/>
          <ac:picMkLst>
            <pc:docMk/>
            <pc:sldMk cId="1247365251" sldId="277"/>
            <ac:picMk id="3" creationId="{7B939535-F7AC-495D-9BBB-6F56DE9F9BEE}"/>
          </ac:picMkLst>
        </pc:picChg>
        <pc:picChg chg="add mod">
          <ac:chgData name="Lidija Blagojević" userId="dd34498d-c5cb-4820-b009-9f6aab0b2998" providerId="ADAL" clId="{B148E4F3-0D86-43B0-A8F6-8802643B48C6}" dt="2021-01-12T07:28:31.017" v="95" actId="1076"/>
          <ac:picMkLst>
            <pc:docMk/>
            <pc:sldMk cId="1247365251" sldId="277"/>
            <ac:picMk id="4" creationId="{D10DF1A2-7307-47D9-9A4F-03AE91ED5E7C}"/>
          </ac:picMkLst>
        </pc:picChg>
      </pc:sldChg>
      <pc:sldChg chg="addSp delSp modSp mod">
        <pc:chgData name="Lidija Blagojević" userId="dd34498d-c5cb-4820-b009-9f6aab0b2998" providerId="ADAL" clId="{B148E4F3-0D86-43B0-A8F6-8802643B48C6}" dt="2021-01-12T07:30:34.894" v="169" actId="1076"/>
        <pc:sldMkLst>
          <pc:docMk/>
          <pc:sldMk cId="168266844" sldId="278"/>
        </pc:sldMkLst>
        <pc:spChg chg="mod">
          <ac:chgData name="Lidija Blagojević" userId="dd34498d-c5cb-4820-b009-9f6aab0b2998" providerId="ADAL" clId="{B148E4F3-0D86-43B0-A8F6-8802643B48C6}" dt="2021-01-12T07:29:11.739" v="165" actId="20577"/>
          <ac:spMkLst>
            <pc:docMk/>
            <pc:sldMk cId="168266844" sldId="278"/>
            <ac:spMk id="2" creationId="{BB9E3066-0A7F-4221-B3E9-E76C8D90C729}"/>
          </ac:spMkLst>
        </pc:spChg>
        <pc:picChg chg="del">
          <ac:chgData name="Lidija Blagojević" userId="dd34498d-c5cb-4820-b009-9f6aab0b2998" providerId="ADAL" clId="{B148E4F3-0D86-43B0-A8F6-8802643B48C6}" dt="2021-01-12T07:29:14.674" v="166" actId="478"/>
          <ac:picMkLst>
            <pc:docMk/>
            <pc:sldMk cId="168266844" sldId="278"/>
            <ac:picMk id="3" creationId="{EF60083E-C980-4527-8123-94BAE0962404}"/>
          </ac:picMkLst>
        </pc:picChg>
        <pc:picChg chg="add mod">
          <ac:chgData name="Lidija Blagojević" userId="dd34498d-c5cb-4820-b009-9f6aab0b2998" providerId="ADAL" clId="{B148E4F3-0D86-43B0-A8F6-8802643B48C6}" dt="2021-01-12T07:30:34.894" v="169" actId="1076"/>
          <ac:picMkLst>
            <pc:docMk/>
            <pc:sldMk cId="168266844" sldId="278"/>
            <ac:picMk id="4" creationId="{C85C58C3-1A63-4663-B816-840139946AED}"/>
          </ac:picMkLst>
        </pc:picChg>
      </pc:sldChg>
      <pc:sldChg chg="addSp delSp modSp mod">
        <pc:chgData name="Lidija Blagojević" userId="dd34498d-c5cb-4820-b009-9f6aab0b2998" providerId="ADAL" clId="{B148E4F3-0D86-43B0-A8F6-8802643B48C6}" dt="2021-01-12T07:34:49.975" v="237" actId="1076"/>
        <pc:sldMkLst>
          <pc:docMk/>
          <pc:sldMk cId="2086803690" sldId="279"/>
        </pc:sldMkLst>
        <pc:spChg chg="mod">
          <ac:chgData name="Lidija Blagojević" userId="dd34498d-c5cb-4820-b009-9f6aab0b2998" providerId="ADAL" clId="{B148E4F3-0D86-43B0-A8F6-8802643B48C6}" dt="2021-01-12T07:34:24.687" v="231" actId="20577"/>
          <ac:spMkLst>
            <pc:docMk/>
            <pc:sldMk cId="2086803690" sldId="279"/>
            <ac:spMk id="2" creationId="{60E2AB60-92D9-4BAF-8A26-3D2A35A87754}"/>
          </ac:spMkLst>
        </pc:spChg>
        <pc:spChg chg="del">
          <ac:chgData name="Lidija Blagojević" userId="dd34498d-c5cb-4820-b009-9f6aab0b2998" providerId="ADAL" clId="{B148E4F3-0D86-43B0-A8F6-8802643B48C6}" dt="2021-01-12T07:34:38.362" v="234" actId="478"/>
          <ac:spMkLst>
            <pc:docMk/>
            <pc:sldMk cId="2086803690" sldId="279"/>
            <ac:spMk id="5" creationId="{ED1FEB33-F9DC-4BB5-A8AC-8DEC97E5D2BE}"/>
          </ac:spMkLst>
        </pc:spChg>
        <pc:spChg chg="del">
          <ac:chgData name="Lidija Blagojević" userId="dd34498d-c5cb-4820-b009-9f6aab0b2998" providerId="ADAL" clId="{B148E4F3-0D86-43B0-A8F6-8802643B48C6}" dt="2021-01-12T07:34:38.362" v="234" actId="478"/>
          <ac:spMkLst>
            <pc:docMk/>
            <pc:sldMk cId="2086803690" sldId="279"/>
            <ac:spMk id="6" creationId="{4007EF5F-8EEA-4368-B467-0FAF38D21D0B}"/>
          </ac:spMkLst>
        </pc:spChg>
        <pc:spChg chg="del">
          <ac:chgData name="Lidija Blagojević" userId="dd34498d-c5cb-4820-b009-9f6aab0b2998" providerId="ADAL" clId="{B148E4F3-0D86-43B0-A8F6-8802643B48C6}" dt="2021-01-12T07:34:38.362" v="234" actId="478"/>
          <ac:spMkLst>
            <pc:docMk/>
            <pc:sldMk cId="2086803690" sldId="279"/>
            <ac:spMk id="7" creationId="{03BFAA69-F695-4407-8472-D261587DAF53}"/>
          </ac:spMkLst>
        </pc:spChg>
        <pc:picChg chg="add mod">
          <ac:chgData name="Lidija Blagojević" userId="dd34498d-c5cb-4820-b009-9f6aab0b2998" providerId="ADAL" clId="{B148E4F3-0D86-43B0-A8F6-8802643B48C6}" dt="2021-01-12T07:34:49.975" v="237" actId="1076"/>
          <ac:picMkLst>
            <pc:docMk/>
            <pc:sldMk cId="2086803690" sldId="279"/>
            <ac:picMk id="3" creationId="{3B99A150-5122-4FD3-AA8B-372F3CE4B336}"/>
          </ac:picMkLst>
        </pc:picChg>
        <pc:picChg chg="del mod">
          <ac:chgData name="Lidija Blagojević" userId="dd34498d-c5cb-4820-b009-9f6aab0b2998" providerId="ADAL" clId="{B148E4F3-0D86-43B0-A8F6-8802643B48C6}" dt="2021-01-12T07:34:27.321" v="233" actId="478"/>
          <ac:picMkLst>
            <pc:docMk/>
            <pc:sldMk cId="2086803690" sldId="279"/>
            <ac:picMk id="4" creationId="{01F3F5DF-72B7-4CD0-B74E-15B4F686BEF9}"/>
          </ac:picMkLst>
        </pc:picChg>
      </pc:sldChg>
      <pc:sldChg chg="addSp delSp modSp mod">
        <pc:chgData name="Lidija Blagojević" userId="dd34498d-c5cb-4820-b009-9f6aab0b2998" providerId="ADAL" clId="{B148E4F3-0D86-43B0-A8F6-8802643B48C6}" dt="2021-01-21T16:15:39.568" v="338" actId="20577"/>
        <pc:sldMkLst>
          <pc:docMk/>
          <pc:sldMk cId="1878459479" sldId="280"/>
        </pc:sldMkLst>
        <pc:spChg chg="mod">
          <ac:chgData name="Lidija Blagojević" userId="dd34498d-c5cb-4820-b009-9f6aab0b2998" providerId="ADAL" clId="{B148E4F3-0D86-43B0-A8F6-8802643B48C6}" dt="2021-01-12T07:36:05.597" v="253" actId="20577"/>
          <ac:spMkLst>
            <pc:docMk/>
            <pc:sldMk cId="1878459479" sldId="280"/>
            <ac:spMk id="2" creationId="{DF797880-E580-42B2-9E7C-C46FA9FE5820}"/>
          </ac:spMkLst>
        </pc:spChg>
        <pc:spChg chg="del">
          <ac:chgData name="Lidija Blagojević" userId="dd34498d-c5cb-4820-b009-9f6aab0b2998" providerId="ADAL" clId="{B148E4F3-0D86-43B0-A8F6-8802643B48C6}" dt="2021-01-12T07:35:48.755" v="248" actId="478"/>
          <ac:spMkLst>
            <pc:docMk/>
            <pc:sldMk cId="1878459479" sldId="280"/>
            <ac:spMk id="4" creationId="{BF20CB83-3AB3-4DFD-B208-0D74D9F2B42A}"/>
          </ac:spMkLst>
        </pc:spChg>
        <pc:spChg chg="del">
          <ac:chgData name="Lidija Blagojević" userId="dd34498d-c5cb-4820-b009-9f6aab0b2998" providerId="ADAL" clId="{B148E4F3-0D86-43B0-A8F6-8802643B48C6}" dt="2021-01-12T07:35:48.755" v="248" actId="478"/>
          <ac:spMkLst>
            <pc:docMk/>
            <pc:sldMk cId="1878459479" sldId="280"/>
            <ac:spMk id="5" creationId="{A500E134-76B2-4839-AFDF-58027809D4CE}"/>
          </ac:spMkLst>
        </pc:spChg>
        <pc:spChg chg="add del mod">
          <ac:chgData name="Lidija Blagojević" userId="dd34498d-c5cb-4820-b009-9f6aab0b2998" providerId="ADAL" clId="{B148E4F3-0D86-43B0-A8F6-8802643B48C6}" dt="2021-01-12T07:36:06.863" v="255"/>
          <ac:spMkLst>
            <pc:docMk/>
            <pc:sldMk cId="1878459479" sldId="280"/>
            <ac:spMk id="6" creationId="{D93E7764-13C9-431B-BB57-8F638F8567B6}"/>
          </ac:spMkLst>
        </pc:spChg>
        <pc:spChg chg="add mod">
          <ac:chgData name="Lidija Blagojević" userId="dd34498d-c5cb-4820-b009-9f6aab0b2998" providerId="ADAL" clId="{B148E4F3-0D86-43B0-A8F6-8802643B48C6}" dt="2021-01-21T16:15:39.568" v="338" actId="20577"/>
          <ac:spMkLst>
            <pc:docMk/>
            <pc:sldMk cId="1878459479" sldId="280"/>
            <ac:spMk id="7" creationId="{5A8B309B-DB91-4CD3-9A32-8A40B7071A35}"/>
          </ac:spMkLst>
        </pc:spChg>
        <pc:picChg chg="del mod">
          <ac:chgData name="Lidija Blagojević" userId="dd34498d-c5cb-4820-b009-9f6aab0b2998" providerId="ADAL" clId="{B148E4F3-0D86-43B0-A8F6-8802643B48C6}" dt="2021-01-12T07:35:40.491" v="247" actId="478"/>
          <ac:picMkLst>
            <pc:docMk/>
            <pc:sldMk cId="1878459479" sldId="280"/>
            <ac:picMk id="3" creationId="{4B225413-2A09-4653-9BFD-A595053F25DA}"/>
          </ac:picMkLst>
        </pc:picChg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3607087507" sldId="281"/>
        </pc:sldMkLst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839542211" sldId="282"/>
        </pc:sldMkLst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1231558056" sldId="283"/>
        </pc:sldMkLst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3702892781" sldId="284"/>
        </pc:sldMkLst>
      </pc:sldChg>
      <pc:sldChg chg="del">
        <pc:chgData name="Lidija Blagojević" userId="dd34498d-c5cb-4820-b009-9f6aab0b2998" providerId="ADAL" clId="{B148E4F3-0D86-43B0-A8F6-8802643B48C6}" dt="2021-01-12T07:37:32.657" v="329" actId="47"/>
        <pc:sldMkLst>
          <pc:docMk/>
          <pc:sldMk cId="805713600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62B1-F81C-402D-B6C8-C875D86BD090}" type="datetimeFigureOut">
              <a:rPr lang="hr-HR" smtClean="0"/>
              <a:t>21.1.2021.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3FA9-F2BB-41E1-921A-874994A275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2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03FA9-F2BB-41E1-921A-874994A2753C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741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2021-01-21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854572"/>
            <a:ext cx="4860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Parabola i pravac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AD7BC8-6EB1-4A4C-84DA-73EE6882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16"/>
            <a:ext cx="8316416" cy="857250"/>
          </a:xfrm>
        </p:spPr>
        <p:txBody>
          <a:bodyPr>
            <a:normAutofit fontScale="90000"/>
          </a:bodyPr>
          <a:lstStyle/>
          <a:p>
            <a:pPr algn="l"/>
            <a:r>
              <a:rPr lang="hr-HR" sz="2700" dirty="0"/>
              <a:t>Prisjetimo se rješavanja sustava linearne i kvadratne</a:t>
            </a:r>
            <a:br>
              <a:rPr lang="hr-HR" sz="2700" dirty="0"/>
            </a:br>
            <a:r>
              <a:rPr lang="hr-HR" sz="2700" dirty="0"/>
              <a:t> jednadžbe (udžbenik, str.108.)</a:t>
            </a: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10DF1A2-7307-47D9-9A4F-03AE91ED5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75606"/>
            <a:ext cx="4970313" cy="357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6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9E3066-0A7F-4221-B3E9-E76C8D90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Koje je geometrijsko značenje tog sustava?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85C58C3-1A63-4663-B816-840139946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203598"/>
            <a:ext cx="6074816" cy="372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E2AB60-92D9-4BAF-8A26-3D2A35A87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Odnos pravca i parabole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3B99A150-5122-4FD3-AA8B-372F3CE4B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131590"/>
            <a:ext cx="5718398" cy="378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80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97880-E580-42B2-9E7C-C46FA9FE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Zadaci, DZ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5A8B309B-DB91-4CD3-9A32-8A40B7071A35}"/>
              </a:ext>
            </a:extLst>
          </p:cNvPr>
          <p:cNvSpPr txBox="1"/>
          <p:nvPr/>
        </p:nvSpPr>
        <p:spPr>
          <a:xfrm>
            <a:off x="1403648" y="1851670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Riješite zadatke 1. i 2.  sa str. 110  te </a:t>
            </a:r>
            <a:r>
              <a:rPr lang="hr-HR"/>
              <a:t>zadatke 6</a:t>
            </a:r>
            <a:r>
              <a:rPr lang="hr-HR" dirty="0"/>
              <a:t>. i 7. sa strane 111</a:t>
            </a:r>
          </a:p>
        </p:txBody>
      </p:sp>
    </p:spTree>
    <p:extLst>
      <p:ext uri="{BB962C8B-B14F-4D97-AF65-F5344CB8AC3E}">
        <p14:creationId xmlns:p14="http://schemas.microsoft.com/office/powerpoint/2010/main" val="187845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EFFE74-A29A-48F4-9528-00640165D96D}">
  <ds:schemaRefs>
    <ds:schemaRef ds:uri="http://purl.org/dc/elements/1.1/"/>
    <ds:schemaRef ds:uri="05ad64a8-3072-44b7-9688-07bbb5c6aec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aa6a6ba-acfe-43af-8444-806e67c30b7f"/>
  </ds:schemaRefs>
</ds:datastoreItem>
</file>

<file path=customXml/itemProps3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10067</TotalTime>
  <Words>62</Words>
  <Application>Microsoft Office PowerPoint</Application>
  <PresentationFormat>Prikaz na zaslonu (16:9)</PresentationFormat>
  <Paragraphs>8</Paragraphs>
  <Slides>5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Calibri</vt:lpstr>
      <vt:lpstr>Office Theme</vt:lpstr>
      <vt:lpstr>PowerPoint prezentacija</vt:lpstr>
      <vt:lpstr>Prisjetimo se rješavanja sustava linearne i kvadratne  jednadžbe (udžbenik, str.108.)</vt:lpstr>
      <vt:lpstr>Koje je geometrijsko značenje tog sustava?</vt:lpstr>
      <vt:lpstr>Odnos pravca i parabole</vt:lpstr>
      <vt:lpstr>Zadaci, DZ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71</cp:revision>
  <dcterms:created xsi:type="dcterms:W3CDTF">2014-04-01T16:27:38Z</dcterms:created>
  <dcterms:modified xsi:type="dcterms:W3CDTF">2021-01-21T16:15:41Z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