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77" r:id="rId6"/>
    <p:sldId id="278" r:id="rId7"/>
    <p:sldId id="279" r:id="rId8"/>
    <p:sldId id="280" r:id="rId9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48E4F3-0D86-43B0-A8F6-8802643B48C6}" v="5" dt="2021-01-12T07:36:14.8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802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dija Blagojević" userId="dd34498d-c5cb-4820-b009-9f6aab0b2998" providerId="ADAL" clId="{B148E4F3-0D86-43B0-A8F6-8802643B48C6}"/>
    <pc:docChg chg="custSel delSld modSld">
      <pc:chgData name="Lidija Blagojević" userId="dd34498d-c5cb-4820-b009-9f6aab0b2998" providerId="ADAL" clId="{B148E4F3-0D86-43B0-A8F6-8802643B48C6}" dt="2021-01-21T16:15:39.568" v="338" actId="20577"/>
      <pc:docMkLst>
        <pc:docMk/>
      </pc:docMkLst>
      <pc:sldChg chg="modSp mod">
        <pc:chgData name="Lidija Blagojević" userId="dd34498d-c5cb-4820-b009-9f6aab0b2998" providerId="ADAL" clId="{B148E4F3-0D86-43B0-A8F6-8802643B48C6}" dt="2021-01-12T07:26:06.199" v="17" actId="20577"/>
        <pc:sldMkLst>
          <pc:docMk/>
          <pc:sldMk cId="303447833" sldId="256"/>
        </pc:sldMkLst>
        <pc:spChg chg="mod">
          <ac:chgData name="Lidija Blagojević" userId="dd34498d-c5cb-4820-b009-9f6aab0b2998" providerId="ADAL" clId="{B148E4F3-0D86-43B0-A8F6-8802643B48C6}" dt="2021-01-12T07:26:06.199" v="17" actId="20577"/>
          <ac:spMkLst>
            <pc:docMk/>
            <pc:sldMk cId="303447833" sldId="256"/>
            <ac:spMk id="5" creationId="{00000000-0000-0000-0000-000000000000}"/>
          </ac:spMkLst>
        </pc:spChg>
      </pc:sldChg>
      <pc:sldChg chg="del">
        <pc:chgData name="Lidija Blagojević" userId="dd34498d-c5cb-4820-b009-9f6aab0b2998" providerId="ADAL" clId="{B148E4F3-0D86-43B0-A8F6-8802643B48C6}" dt="2021-01-12T07:37:32.657" v="329" actId="47"/>
        <pc:sldMkLst>
          <pc:docMk/>
          <pc:sldMk cId="797621268" sldId="276"/>
        </pc:sldMkLst>
      </pc:sldChg>
      <pc:sldChg chg="addSp delSp modSp mod">
        <pc:chgData name="Lidija Blagojević" userId="dd34498d-c5cb-4820-b009-9f6aab0b2998" providerId="ADAL" clId="{B148E4F3-0D86-43B0-A8F6-8802643B48C6}" dt="2021-01-12T07:28:51.920" v="120" actId="20577"/>
        <pc:sldMkLst>
          <pc:docMk/>
          <pc:sldMk cId="1247365251" sldId="277"/>
        </pc:sldMkLst>
        <pc:spChg chg="mod">
          <ac:chgData name="Lidija Blagojević" userId="dd34498d-c5cb-4820-b009-9f6aab0b2998" providerId="ADAL" clId="{B148E4F3-0D86-43B0-A8F6-8802643B48C6}" dt="2021-01-12T07:28:51.920" v="120" actId="20577"/>
          <ac:spMkLst>
            <pc:docMk/>
            <pc:sldMk cId="1247365251" sldId="277"/>
            <ac:spMk id="2" creationId="{37AD7BC8-6EB1-4A4C-84DA-73EE6882682C}"/>
          </ac:spMkLst>
        </pc:spChg>
        <pc:picChg chg="del">
          <ac:chgData name="Lidija Blagojević" userId="dd34498d-c5cb-4820-b009-9f6aab0b2998" providerId="ADAL" clId="{B148E4F3-0D86-43B0-A8F6-8802643B48C6}" dt="2021-01-12T07:27:41.597" v="92" actId="478"/>
          <ac:picMkLst>
            <pc:docMk/>
            <pc:sldMk cId="1247365251" sldId="277"/>
            <ac:picMk id="3" creationId="{7B939535-F7AC-495D-9BBB-6F56DE9F9BEE}"/>
          </ac:picMkLst>
        </pc:picChg>
        <pc:picChg chg="add mod">
          <ac:chgData name="Lidija Blagojević" userId="dd34498d-c5cb-4820-b009-9f6aab0b2998" providerId="ADAL" clId="{B148E4F3-0D86-43B0-A8F6-8802643B48C6}" dt="2021-01-12T07:28:31.017" v="95" actId="1076"/>
          <ac:picMkLst>
            <pc:docMk/>
            <pc:sldMk cId="1247365251" sldId="277"/>
            <ac:picMk id="4" creationId="{D10DF1A2-7307-47D9-9A4F-03AE91ED5E7C}"/>
          </ac:picMkLst>
        </pc:picChg>
      </pc:sldChg>
      <pc:sldChg chg="addSp delSp modSp mod">
        <pc:chgData name="Lidija Blagojević" userId="dd34498d-c5cb-4820-b009-9f6aab0b2998" providerId="ADAL" clId="{B148E4F3-0D86-43B0-A8F6-8802643B48C6}" dt="2021-01-12T07:30:34.894" v="169" actId="1076"/>
        <pc:sldMkLst>
          <pc:docMk/>
          <pc:sldMk cId="168266844" sldId="278"/>
        </pc:sldMkLst>
        <pc:spChg chg="mod">
          <ac:chgData name="Lidija Blagojević" userId="dd34498d-c5cb-4820-b009-9f6aab0b2998" providerId="ADAL" clId="{B148E4F3-0D86-43B0-A8F6-8802643B48C6}" dt="2021-01-12T07:29:11.739" v="165" actId="20577"/>
          <ac:spMkLst>
            <pc:docMk/>
            <pc:sldMk cId="168266844" sldId="278"/>
            <ac:spMk id="2" creationId="{BB9E3066-0A7F-4221-B3E9-E76C8D90C729}"/>
          </ac:spMkLst>
        </pc:spChg>
        <pc:picChg chg="del">
          <ac:chgData name="Lidija Blagojević" userId="dd34498d-c5cb-4820-b009-9f6aab0b2998" providerId="ADAL" clId="{B148E4F3-0D86-43B0-A8F6-8802643B48C6}" dt="2021-01-12T07:29:14.674" v="166" actId="478"/>
          <ac:picMkLst>
            <pc:docMk/>
            <pc:sldMk cId="168266844" sldId="278"/>
            <ac:picMk id="3" creationId="{EF60083E-C980-4527-8123-94BAE0962404}"/>
          </ac:picMkLst>
        </pc:picChg>
        <pc:picChg chg="add mod">
          <ac:chgData name="Lidija Blagojević" userId="dd34498d-c5cb-4820-b009-9f6aab0b2998" providerId="ADAL" clId="{B148E4F3-0D86-43B0-A8F6-8802643B48C6}" dt="2021-01-12T07:30:34.894" v="169" actId="1076"/>
          <ac:picMkLst>
            <pc:docMk/>
            <pc:sldMk cId="168266844" sldId="278"/>
            <ac:picMk id="4" creationId="{C85C58C3-1A63-4663-B816-840139946AED}"/>
          </ac:picMkLst>
        </pc:picChg>
      </pc:sldChg>
      <pc:sldChg chg="addSp delSp modSp mod">
        <pc:chgData name="Lidija Blagojević" userId="dd34498d-c5cb-4820-b009-9f6aab0b2998" providerId="ADAL" clId="{B148E4F3-0D86-43B0-A8F6-8802643B48C6}" dt="2021-01-12T07:34:49.975" v="237" actId="1076"/>
        <pc:sldMkLst>
          <pc:docMk/>
          <pc:sldMk cId="2086803690" sldId="279"/>
        </pc:sldMkLst>
        <pc:spChg chg="mod">
          <ac:chgData name="Lidija Blagojević" userId="dd34498d-c5cb-4820-b009-9f6aab0b2998" providerId="ADAL" clId="{B148E4F3-0D86-43B0-A8F6-8802643B48C6}" dt="2021-01-12T07:34:24.687" v="231" actId="20577"/>
          <ac:spMkLst>
            <pc:docMk/>
            <pc:sldMk cId="2086803690" sldId="279"/>
            <ac:spMk id="2" creationId="{60E2AB60-92D9-4BAF-8A26-3D2A35A87754}"/>
          </ac:spMkLst>
        </pc:spChg>
        <pc:spChg chg="del">
          <ac:chgData name="Lidija Blagojević" userId="dd34498d-c5cb-4820-b009-9f6aab0b2998" providerId="ADAL" clId="{B148E4F3-0D86-43B0-A8F6-8802643B48C6}" dt="2021-01-12T07:34:38.362" v="234" actId="478"/>
          <ac:spMkLst>
            <pc:docMk/>
            <pc:sldMk cId="2086803690" sldId="279"/>
            <ac:spMk id="5" creationId="{ED1FEB33-F9DC-4BB5-A8AC-8DEC97E5D2BE}"/>
          </ac:spMkLst>
        </pc:spChg>
        <pc:spChg chg="del">
          <ac:chgData name="Lidija Blagojević" userId="dd34498d-c5cb-4820-b009-9f6aab0b2998" providerId="ADAL" clId="{B148E4F3-0D86-43B0-A8F6-8802643B48C6}" dt="2021-01-12T07:34:38.362" v="234" actId="478"/>
          <ac:spMkLst>
            <pc:docMk/>
            <pc:sldMk cId="2086803690" sldId="279"/>
            <ac:spMk id="6" creationId="{4007EF5F-8EEA-4368-B467-0FAF38D21D0B}"/>
          </ac:spMkLst>
        </pc:spChg>
        <pc:spChg chg="del">
          <ac:chgData name="Lidija Blagojević" userId="dd34498d-c5cb-4820-b009-9f6aab0b2998" providerId="ADAL" clId="{B148E4F3-0D86-43B0-A8F6-8802643B48C6}" dt="2021-01-12T07:34:38.362" v="234" actId="478"/>
          <ac:spMkLst>
            <pc:docMk/>
            <pc:sldMk cId="2086803690" sldId="279"/>
            <ac:spMk id="7" creationId="{03BFAA69-F695-4407-8472-D261587DAF53}"/>
          </ac:spMkLst>
        </pc:spChg>
        <pc:picChg chg="add mod">
          <ac:chgData name="Lidija Blagojević" userId="dd34498d-c5cb-4820-b009-9f6aab0b2998" providerId="ADAL" clId="{B148E4F3-0D86-43B0-A8F6-8802643B48C6}" dt="2021-01-12T07:34:49.975" v="237" actId="1076"/>
          <ac:picMkLst>
            <pc:docMk/>
            <pc:sldMk cId="2086803690" sldId="279"/>
            <ac:picMk id="3" creationId="{3B99A150-5122-4FD3-AA8B-372F3CE4B336}"/>
          </ac:picMkLst>
        </pc:picChg>
        <pc:picChg chg="del mod">
          <ac:chgData name="Lidija Blagojević" userId="dd34498d-c5cb-4820-b009-9f6aab0b2998" providerId="ADAL" clId="{B148E4F3-0D86-43B0-A8F6-8802643B48C6}" dt="2021-01-12T07:34:27.321" v="233" actId="478"/>
          <ac:picMkLst>
            <pc:docMk/>
            <pc:sldMk cId="2086803690" sldId="279"/>
            <ac:picMk id="4" creationId="{01F3F5DF-72B7-4CD0-B74E-15B4F686BEF9}"/>
          </ac:picMkLst>
        </pc:picChg>
      </pc:sldChg>
      <pc:sldChg chg="addSp delSp modSp mod">
        <pc:chgData name="Lidija Blagojević" userId="dd34498d-c5cb-4820-b009-9f6aab0b2998" providerId="ADAL" clId="{B148E4F3-0D86-43B0-A8F6-8802643B48C6}" dt="2021-01-21T16:15:39.568" v="338" actId="20577"/>
        <pc:sldMkLst>
          <pc:docMk/>
          <pc:sldMk cId="1878459479" sldId="280"/>
        </pc:sldMkLst>
        <pc:spChg chg="mod">
          <ac:chgData name="Lidija Blagojević" userId="dd34498d-c5cb-4820-b009-9f6aab0b2998" providerId="ADAL" clId="{B148E4F3-0D86-43B0-A8F6-8802643B48C6}" dt="2021-01-12T07:36:05.597" v="253" actId="20577"/>
          <ac:spMkLst>
            <pc:docMk/>
            <pc:sldMk cId="1878459479" sldId="280"/>
            <ac:spMk id="2" creationId="{DF797880-E580-42B2-9E7C-C46FA9FE5820}"/>
          </ac:spMkLst>
        </pc:spChg>
        <pc:spChg chg="del">
          <ac:chgData name="Lidija Blagojević" userId="dd34498d-c5cb-4820-b009-9f6aab0b2998" providerId="ADAL" clId="{B148E4F3-0D86-43B0-A8F6-8802643B48C6}" dt="2021-01-12T07:35:48.755" v="248" actId="478"/>
          <ac:spMkLst>
            <pc:docMk/>
            <pc:sldMk cId="1878459479" sldId="280"/>
            <ac:spMk id="4" creationId="{BF20CB83-3AB3-4DFD-B208-0D74D9F2B42A}"/>
          </ac:spMkLst>
        </pc:spChg>
        <pc:spChg chg="del">
          <ac:chgData name="Lidija Blagojević" userId="dd34498d-c5cb-4820-b009-9f6aab0b2998" providerId="ADAL" clId="{B148E4F3-0D86-43B0-A8F6-8802643B48C6}" dt="2021-01-12T07:35:48.755" v="248" actId="478"/>
          <ac:spMkLst>
            <pc:docMk/>
            <pc:sldMk cId="1878459479" sldId="280"/>
            <ac:spMk id="5" creationId="{A500E134-76B2-4839-AFDF-58027809D4CE}"/>
          </ac:spMkLst>
        </pc:spChg>
        <pc:spChg chg="add del mod">
          <ac:chgData name="Lidija Blagojević" userId="dd34498d-c5cb-4820-b009-9f6aab0b2998" providerId="ADAL" clId="{B148E4F3-0D86-43B0-A8F6-8802643B48C6}" dt="2021-01-12T07:36:06.863" v="255"/>
          <ac:spMkLst>
            <pc:docMk/>
            <pc:sldMk cId="1878459479" sldId="280"/>
            <ac:spMk id="6" creationId="{D93E7764-13C9-431B-BB57-8F638F8567B6}"/>
          </ac:spMkLst>
        </pc:spChg>
        <pc:spChg chg="add mod">
          <ac:chgData name="Lidija Blagojević" userId="dd34498d-c5cb-4820-b009-9f6aab0b2998" providerId="ADAL" clId="{B148E4F3-0D86-43B0-A8F6-8802643B48C6}" dt="2021-01-21T16:15:39.568" v="338" actId="20577"/>
          <ac:spMkLst>
            <pc:docMk/>
            <pc:sldMk cId="1878459479" sldId="280"/>
            <ac:spMk id="7" creationId="{5A8B309B-DB91-4CD3-9A32-8A40B7071A35}"/>
          </ac:spMkLst>
        </pc:spChg>
        <pc:picChg chg="del mod">
          <ac:chgData name="Lidija Blagojević" userId="dd34498d-c5cb-4820-b009-9f6aab0b2998" providerId="ADAL" clId="{B148E4F3-0D86-43B0-A8F6-8802643B48C6}" dt="2021-01-12T07:35:40.491" v="247" actId="478"/>
          <ac:picMkLst>
            <pc:docMk/>
            <pc:sldMk cId="1878459479" sldId="280"/>
            <ac:picMk id="3" creationId="{4B225413-2A09-4653-9BFD-A595053F25DA}"/>
          </ac:picMkLst>
        </pc:picChg>
      </pc:sldChg>
      <pc:sldChg chg="del">
        <pc:chgData name="Lidija Blagojević" userId="dd34498d-c5cb-4820-b009-9f6aab0b2998" providerId="ADAL" clId="{B148E4F3-0D86-43B0-A8F6-8802643B48C6}" dt="2021-01-12T07:37:32.657" v="329" actId="47"/>
        <pc:sldMkLst>
          <pc:docMk/>
          <pc:sldMk cId="3607087507" sldId="281"/>
        </pc:sldMkLst>
      </pc:sldChg>
      <pc:sldChg chg="del">
        <pc:chgData name="Lidija Blagojević" userId="dd34498d-c5cb-4820-b009-9f6aab0b2998" providerId="ADAL" clId="{B148E4F3-0D86-43B0-A8F6-8802643B48C6}" dt="2021-01-12T07:37:32.657" v="329" actId="47"/>
        <pc:sldMkLst>
          <pc:docMk/>
          <pc:sldMk cId="839542211" sldId="282"/>
        </pc:sldMkLst>
      </pc:sldChg>
      <pc:sldChg chg="del">
        <pc:chgData name="Lidija Blagojević" userId="dd34498d-c5cb-4820-b009-9f6aab0b2998" providerId="ADAL" clId="{B148E4F3-0D86-43B0-A8F6-8802643B48C6}" dt="2021-01-12T07:37:32.657" v="329" actId="47"/>
        <pc:sldMkLst>
          <pc:docMk/>
          <pc:sldMk cId="1231558056" sldId="283"/>
        </pc:sldMkLst>
      </pc:sldChg>
      <pc:sldChg chg="del">
        <pc:chgData name="Lidija Blagojević" userId="dd34498d-c5cb-4820-b009-9f6aab0b2998" providerId="ADAL" clId="{B148E4F3-0D86-43B0-A8F6-8802643B48C6}" dt="2021-01-12T07:37:32.657" v="329" actId="47"/>
        <pc:sldMkLst>
          <pc:docMk/>
          <pc:sldMk cId="3702892781" sldId="284"/>
        </pc:sldMkLst>
      </pc:sldChg>
      <pc:sldChg chg="del">
        <pc:chgData name="Lidija Blagojević" userId="dd34498d-c5cb-4820-b009-9f6aab0b2998" providerId="ADAL" clId="{B148E4F3-0D86-43B0-A8F6-8802643B48C6}" dt="2021-01-12T07:37:32.657" v="329" actId="47"/>
        <pc:sldMkLst>
          <pc:docMk/>
          <pc:sldMk cId="805713600" sldId="28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C62B1-F81C-402D-B6C8-C875D86BD090}" type="datetimeFigureOut">
              <a:rPr lang="hr-HR" smtClean="0"/>
              <a:t>21.1.2021.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903FA9-F2BB-41E1-921A-874994A275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6211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903FA9-F2BB-41E1-921A-874994A2753C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7418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2021-01-21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2021-01-21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2021-01-21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2021-01-21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2021-01-21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2021-01-21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2021-01-21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2021-01-21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2021-01-21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2021-01-21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2021-01-21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5536" y="1854572"/>
            <a:ext cx="48600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altLang="ko-KR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Parabola i pravac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6372200" y="3435846"/>
            <a:ext cx="2537370" cy="276999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hr-HR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Lidija Blagojević, prof. savjetnik</a:t>
            </a:r>
            <a:endParaRPr lang="en-US" altLang="ko-KR" sz="14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7AD7BC8-6EB1-4A4C-84DA-73EE68826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216"/>
            <a:ext cx="8316416" cy="857250"/>
          </a:xfrm>
        </p:spPr>
        <p:txBody>
          <a:bodyPr>
            <a:normAutofit fontScale="90000"/>
          </a:bodyPr>
          <a:lstStyle/>
          <a:p>
            <a:pPr algn="l"/>
            <a:r>
              <a:rPr lang="hr-HR" sz="2700" dirty="0"/>
              <a:t>Prisjetimo se rješavanja sustava linearne i kvadratne</a:t>
            </a:r>
            <a:br>
              <a:rPr lang="hr-HR" sz="2700" dirty="0"/>
            </a:br>
            <a:r>
              <a:rPr lang="hr-HR" sz="2700" dirty="0"/>
              <a:t> jednadžbe (udžbenik, str.108.)</a:t>
            </a:r>
            <a:endParaRPr lang="hr-HR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D10DF1A2-7307-47D9-9A4F-03AE91ED5E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275606"/>
            <a:ext cx="4970313" cy="3572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365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B9E3066-0A7F-4221-B3E9-E76C8D90C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Koje je geometrijsko značenje tog sustava?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C85C58C3-1A63-4663-B816-840139946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203598"/>
            <a:ext cx="6074816" cy="3726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66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0E2AB60-92D9-4BAF-8A26-3D2A35A87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Odnos pravca i parabole</a:t>
            </a: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3B99A150-5122-4FD3-AA8B-372F3CE4B3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1131590"/>
            <a:ext cx="5718398" cy="3788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803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F797880-E580-42B2-9E7C-C46FA9FE5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Zadaci, DZ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5A8B309B-DB91-4CD3-9A32-8A40B7071A35}"/>
              </a:ext>
            </a:extLst>
          </p:cNvPr>
          <p:cNvSpPr txBox="1"/>
          <p:nvPr/>
        </p:nvSpPr>
        <p:spPr>
          <a:xfrm>
            <a:off x="1403648" y="1851670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Riješite zadatke 1. i 2.  sa str. 110  te </a:t>
            </a:r>
            <a:r>
              <a:rPr lang="hr-HR"/>
              <a:t>zadatke 6</a:t>
            </a:r>
            <a:r>
              <a:rPr lang="hr-HR" dirty="0"/>
              <a:t>. i 7. sa strane 111</a:t>
            </a:r>
          </a:p>
        </p:txBody>
      </p:sp>
    </p:spTree>
    <p:extLst>
      <p:ext uri="{BB962C8B-B14F-4D97-AF65-F5344CB8AC3E}">
        <p14:creationId xmlns:p14="http://schemas.microsoft.com/office/powerpoint/2010/main" val="1878459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7F1B117DF975488B0393DB22D8D2BE" ma:contentTypeVersion="33" ma:contentTypeDescription="Create a new document." ma:contentTypeScope="" ma:versionID="6bd61e953fc487a4034100e29734eeb1">
  <xsd:schema xmlns:xsd="http://www.w3.org/2001/XMLSchema" xmlns:xs="http://www.w3.org/2001/XMLSchema" xmlns:p="http://schemas.microsoft.com/office/2006/metadata/properties" xmlns:ns3="05ad64a8-3072-44b7-9688-07bbb5c6aecf" xmlns:ns4="0aa6a6ba-acfe-43af-8444-806e67c30b7f" targetNamespace="http://schemas.microsoft.com/office/2006/metadata/properties" ma:root="true" ma:fieldsID="c282dba1f04b6bc9f1f7e3fb1887ee6d" ns3:_="" ns4:_="">
    <xsd:import namespace="05ad64a8-3072-44b7-9688-07bbb5c6aecf"/>
    <xsd:import namespace="0aa6a6ba-acfe-43af-8444-806e67c30b7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ad64a8-3072-44b7-9688-07bbb5c6ae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21" nillable="true" ma:displayName="Notebook Type" ma:internalName="NotebookType">
      <xsd:simpleType>
        <xsd:restriction base="dms:Text"/>
      </xsd:simpleType>
    </xsd:element>
    <xsd:element name="FolderType" ma:index="22" nillable="true" ma:displayName="Folder Type" ma:internalName="FolderType">
      <xsd:simpleType>
        <xsd:restriction base="dms:Text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AppVersion" ma:index="24" nillable="true" ma:displayName="App Version" ma:internalName="AppVersion">
      <xsd:simpleType>
        <xsd:restriction base="dms:Text"/>
      </xsd:simpleType>
    </xsd:element>
    <xsd:element name="TeamsChannelId" ma:index="25" nillable="true" ma:displayName="Teams Channel Id" ma:internalName="TeamsChannelId">
      <xsd:simpleType>
        <xsd:restriction base="dms:Text"/>
      </xsd:simpleType>
    </xsd:element>
    <xsd:element name="Owner" ma:index="26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7" nillable="true" ma:displayName="Math Settings" ma:internalName="Math_Settings">
      <xsd:simpleType>
        <xsd:restriction base="dms:Text"/>
      </xsd:simpleType>
    </xsd:element>
    <xsd:element name="DefaultSectionNames" ma:index="28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9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3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3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4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9" nillable="true" ma:displayName="Is Collaboration Space Locked" ma:internalName="Is_Collaboration_Space_Locked">
      <xsd:simpleType>
        <xsd:restriction base="dms:Boolean"/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a6a6ba-acfe-43af-8444-806e67c30b7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05ad64a8-3072-44b7-9688-07bbb5c6aecf" xsi:nil="true"/>
    <NotebookType xmlns="05ad64a8-3072-44b7-9688-07bbb5c6aecf" xsi:nil="true"/>
    <CultureName xmlns="05ad64a8-3072-44b7-9688-07bbb5c6aecf" xsi:nil="true"/>
    <Owner xmlns="05ad64a8-3072-44b7-9688-07bbb5c6aecf">
      <UserInfo>
        <DisplayName/>
        <AccountId xsi:nil="true"/>
        <AccountType/>
      </UserInfo>
    </Owner>
    <Students xmlns="05ad64a8-3072-44b7-9688-07bbb5c6aecf">
      <UserInfo>
        <DisplayName/>
        <AccountId xsi:nil="true"/>
        <AccountType/>
      </UserInfo>
    </Students>
    <Student_Groups xmlns="05ad64a8-3072-44b7-9688-07bbb5c6aecf">
      <UserInfo>
        <DisplayName/>
        <AccountId xsi:nil="true"/>
        <AccountType/>
      </UserInfo>
    </Student_Groups>
    <Distribution_Groups xmlns="05ad64a8-3072-44b7-9688-07bbb5c6aecf" xsi:nil="true"/>
    <TeamsChannelId xmlns="05ad64a8-3072-44b7-9688-07bbb5c6aecf" xsi:nil="true"/>
    <Math_Settings xmlns="05ad64a8-3072-44b7-9688-07bbb5c6aecf" xsi:nil="true"/>
    <AppVersion xmlns="05ad64a8-3072-44b7-9688-07bbb5c6aecf" xsi:nil="true"/>
    <LMS_Mappings xmlns="05ad64a8-3072-44b7-9688-07bbb5c6aecf" xsi:nil="true"/>
    <Invited_Teachers xmlns="05ad64a8-3072-44b7-9688-07bbb5c6aecf" xsi:nil="true"/>
    <IsNotebookLocked xmlns="05ad64a8-3072-44b7-9688-07bbb5c6aecf" xsi:nil="true"/>
    <DefaultSectionNames xmlns="05ad64a8-3072-44b7-9688-07bbb5c6aecf" xsi:nil="true"/>
    <Self_Registration_Enabled xmlns="05ad64a8-3072-44b7-9688-07bbb5c6aecf" xsi:nil="true"/>
    <Has_Teacher_Only_SectionGroup xmlns="05ad64a8-3072-44b7-9688-07bbb5c6aecf" xsi:nil="true"/>
    <FolderType xmlns="05ad64a8-3072-44b7-9688-07bbb5c6aecf" xsi:nil="true"/>
    <Invited_Students xmlns="05ad64a8-3072-44b7-9688-07bbb5c6aecf" xsi:nil="true"/>
    <Teachers xmlns="05ad64a8-3072-44b7-9688-07bbb5c6aecf">
      <UserInfo>
        <DisplayName/>
        <AccountId xsi:nil="true"/>
        <AccountType/>
      </UserInfo>
    </Teachers>
    <Is_Collaboration_Space_Locked xmlns="05ad64a8-3072-44b7-9688-07bbb5c6aec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E054186-EDEA-4DFF-9AA1-20A2D8EBAC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ad64a8-3072-44b7-9688-07bbb5c6aecf"/>
    <ds:schemaRef ds:uri="0aa6a6ba-acfe-43af-8444-806e67c30b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3EFFE74-A29A-48F4-9528-00640165D96D}">
  <ds:schemaRefs>
    <ds:schemaRef ds:uri="http://purl.org/dc/elements/1.1/"/>
    <ds:schemaRef ds:uri="05ad64a8-3072-44b7-9688-07bbb5c6aecf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0aa6a6ba-acfe-43af-8444-806e67c30b7f"/>
  </ds:schemaRefs>
</ds:datastoreItem>
</file>

<file path=customXml/itemProps3.xml><?xml version="1.0" encoding="utf-8"?>
<ds:datastoreItem xmlns:ds="http://schemas.openxmlformats.org/officeDocument/2006/customXml" ds:itemID="{AC3248AA-32A6-4656-982D-8E9AA46522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10067</TotalTime>
  <Words>62</Words>
  <Application>Microsoft Office PowerPoint</Application>
  <PresentationFormat>Prikaz na zaslonu (16:9)</PresentationFormat>
  <Paragraphs>8</Paragraphs>
  <Slides>5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맑은 고딕</vt:lpstr>
      <vt:lpstr>Arial</vt:lpstr>
      <vt:lpstr>Calibri</vt:lpstr>
      <vt:lpstr>Office Theme</vt:lpstr>
      <vt:lpstr>PowerPoint prezentacija</vt:lpstr>
      <vt:lpstr>Prisjetimo se rješavanja sustava linearne i kvadratne  jednadžbe (udžbenik, str.108.)</vt:lpstr>
      <vt:lpstr>Koje je geometrijsko značenje tog sustava?</vt:lpstr>
      <vt:lpstr>Odnos pravca i parabole</vt:lpstr>
      <vt:lpstr>Zadaci, DZ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Lidija Blagojević</cp:lastModifiedBy>
  <cp:revision>71</cp:revision>
  <dcterms:created xsi:type="dcterms:W3CDTF">2014-04-01T16:27:38Z</dcterms:created>
  <dcterms:modified xsi:type="dcterms:W3CDTF">2021-01-21T16:15:41Z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0x010100C67F1B117DF975488B0393DB22D8D2BE</vt:lpwstr>
  </property>
</Properties>
</file>