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0" r:id="rId8"/>
    <p:sldId id="263" r:id="rId9"/>
    <p:sldId id="264" r:id="rId10"/>
    <p:sldId id="265" r:id="rId11"/>
    <p:sldId id="266" r:id="rId12"/>
    <p:sldId id="268" r:id="rId13"/>
    <p:sldId id="267" r:id="rId14"/>
    <p:sldId id="269" r:id="rId15"/>
    <p:sldId id="270" r:id="rId16"/>
    <p:sldId id="272" r:id="rId17"/>
    <p:sldId id="271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7" d="100"/>
          <a:sy n="47" d="100"/>
        </p:scale>
        <p:origin x="-90" y="-5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dirty="0" smtClean="0"/>
              <a:t>Jednodimenzionalni niz</a:t>
            </a:r>
            <a:endParaRPr lang="hr-HR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3729251"/>
            <a:ext cx="5407981" cy="259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7969249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Zadatak 3</a:t>
            </a:r>
            <a:endParaRPr lang="hr-HR" dirty="0"/>
          </a:p>
        </p:txBody>
      </p:sp>
      <p:pic>
        <p:nvPicPr>
          <p:cNvPr id="4" name="Picture 3"/>
          <p:cNvPicPr/>
          <p:nvPr/>
        </p:nvPicPr>
        <p:blipFill>
          <a:blip r:embed="rId2"/>
          <a:stretch>
            <a:fillRect/>
          </a:stretch>
        </p:blipFill>
        <p:spPr>
          <a:xfrm>
            <a:off x="1524000" y="2023110"/>
            <a:ext cx="5867400" cy="32346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855929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Zadatak 4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Deklarirajte niz naziva </a:t>
            </a:r>
            <a:r>
              <a:rPr lang="hr-HR" b="1" dirty="0"/>
              <a:t>niz</a:t>
            </a:r>
            <a:r>
              <a:rPr lang="hr-HR" dirty="0"/>
              <a:t> i ograničite ga na 10 elemenata. Omogućite unos elemenata preko tipkovnice. Ispišite neparne elemente niza.</a:t>
            </a:r>
          </a:p>
        </p:txBody>
      </p:sp>
      <p:pic>
        <p:nvPicPr>
          <p:cNvPr id="4" name="Picture 3"/>
          <p:cNvPicPr/>
          <p:nvPr/>
        </p:nvPicPr>
        <p:blipFill>
          <a:blip r:embed="rId2"/>
          <a:stretch>
            <a:fillRect/>
          </a:stretch>
        </p:blipFill>
        <p:spPr>
          <a:xfrm>
            <a:off x="2362200" y="3342638"/>
            <a:ext cx="3657600" cy="3058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908814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Zadatak 4</a:t>
            </a:r>
            <a:endParaRPr lang="hr-HR" dirty="0"/>
          </a:p>
        </p:txBody>
      </p:sp>
      <p:pic>
        <p:nvPicPr>
          <p:cNvPr id="4" name="Picture 3"/>
          <p:cNvPicPr/>
          <p:nvPr/>
        </p:nvPicPr>
        <p:blipFill>
          <a:blip r:embed="rId2"/>
          <a:stretch>
            <a:fillRect/>
          </a:stretch>
        </p:blipFill>
        <p:spPr>
          <a:xfrm>
            <a:off x="1600200" y="2037714"/>
            <a:ext cx="6477000" cy="30676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676236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Zadatak 5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Deklarirajte niz naziva </a:t>
            </a:r>
            <a:r>
              <a:rPr lang="hr-HR" b="1" dirty="0"/>
              <a:t>niz</a:t>
            </a:r>
            <a:r>
              <a:rPr lang="hr-HR" dirty="0"/>
              <a:t> i ograničite ga na 10 elemenata. Napunite niz bez unosa preko tipkovnice.  Ispišite niz u obrnutom redoslijedu od 10 prema 1..</a:t>
            </a:r>
          </a:p>
        </p:txBody>
      </p:sp>
      <p:pic>
        <p:nvPicPr>
          <p:cNvPr id="4" name="Picture 3"/>
          <p:cNvPicPr/>
          <p:nvPr/>
        </p:nvPicPr>
        <p:blipFill>
          <a:blip r:embed="rId2"/>
          <a:stretch>
            <a:fillRect/>
          </a:stretch>
        </p:blipFill>
        <p:spPr>
          <a:xfrm>
            <a:off x="3886200" y="3429000"/>
            <a:ext cx="3267076" cy="3124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019258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Zadatak 5</a:t>
            </a:r>
            <a:endParaRPr lang="hr-HR" dirty="0"/>
          </a:p>
        </p:txBody>
      </p:sp>
      <p:pic>
        <p:nvPicPr>
          <p:cNvPr id="4" name="Picture 3"/>
          <p:cNvPicPr/>
          <p:nvPr/>
        </p:nvPicPr>
        <p:blipFill>
          <a:blip r:embed="rId2"/>
          <a:stretch>
            <a:fillRect/>
          </a:stretch>
        </p:blipFill>
        <p:spPr>
          <a:xfrm>
            <a:off x="1295400" y="1676400"/>
            <a:ext cx="6400800" cy="3886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9897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Zadatak 6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Deklarirajte niz naziva </a:t>
            </a:r>
            <a:r>
              <a:rPr lang="hr-HR" b="1" dirty="0"/>
              <a:t>niz</a:t>
            </a:r>
            <a:r>
              <a:rPr lang="hr-HR" dirty="0"/>
              <a:t> i ograničite ga na 10 elemenata. Napunite unosom preko tipkovnice.  Zbrojite elemente nizova i ispišite njihvo zbroj.</a:t>
            </a:r>
          </a:p>
          <a:p>
            <a:endParaRPr lang="hr-HR" dirty="0"/>
          </a:p>
        </p:txBody>
      </p:sp>
      <p:pic>
        <p:nvPicPr>
          <p:cNvPr id="4" name="Picture 3"/>
          <p:cNvPicPr/>
          <p:nvPr/>
        </p:nvPicPr>
        <p:blipFill>
          <a:blip r:embed="rId2"/>
          <a:stretch>
            <a:fillRect/>
          </a:stretch>
        </p:blipFill>
        <p:spPr>
          <a:xfrm>
            <a:off x="3124200" y="3581400"/>
            <a:ext cx="2862264" cy="2724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9164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Zadatak 6</a:t>
            </a:r>
            <a:endParaRPr lang="hr-HR" dirty="0"/>
          </a:p>
        </p:txBody>
      </p:sp>
      <p:pic>
        <p:nvPicPr>
          <p:cNvPr id="4" name="Picture 3"/>
          <p:cNvPicPr/>
          <p:nvPr/>
        </p:nvPicPr>
        <p:blipFill>
          <a:blip r:embed="rId2"/>
          <a:stretch>
            <a:fillRect/>
          </a:stretch>
        </p:blipFill>
        <p:spPr>
          <a:xfrm>
            <a:off x="1600200" y="1600200"/>
            <a:ext cx="5791200" cy="426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7395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Zadatak 7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Deklarirajte niz naziva </a:t>
            </a:r>
            <a:r>
              <a:rPr lang="hr-HR" b="1" dirty="0"/>
              <a:t>niz</a:t>
            </a:r>
            <a:r>
              <a:rPr lang="hr-HR" dirty="0"/>
              <a:t> i ograničite ga na 10 elemenata. Napunite niz bez unosa preko tipkovnice.  Ispišite sumu </a:t>
            </a:r>
            <a:r>
              <a:rPr lang="hr-HR" b="1" dirty="0"/>
              <a:t>parnih </a:t>
            </a:r>
            <a:r>
              <a:rPr lang="hr-HR" dirty="0"/>
              <a:t>elemenata niza.</a:t>
            </a:r>
          </a:p>
        </p:txBody>
      </p:sp>
      <p:pic>
        <p:nvPicPr>
          <p:cNvPr id="4" name="Picture 3"/>
          <p:cNvPicPr/>
          <p:nvPr/>
        </p:nvPicPr>
        <p:blipFill>
          <a:blip r:embed="rId2"/>
          <a:stretch>
            <a:fillRect/>
          </a:stretch>
        </p:blipFill>
        <p:spPr>
          <a:xfrm>
            <a:off x="2438400" y="3429000"/>
            <a:ext cx="4419600" cy="3200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9530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Zadatak 7</a:t>
            </a:r>
            <a:endParaRPr lang="hr-HR" dirty="0"/>
          </a:p>
        </p:txBody>
      </p:sp>
      <p:pic>
        <p:nvPicPr>
          <p:cNvPr id="4" name="Picture 3"/>
          <p:cNvPicPr/>
          <p:nvPr/>
        </p:nvPicPr>
        <p:blipFill>
          <a:blip r:embed="rId2"/>
          <a:stretch>
            <a:fillRect/>
          </a:stretch>
        </p:blipFill>
        <p:spPr>
          <a:xfrm>
            <a:off x="1600200" y="1676400"/>
            <a:ext cx="5257800" cy="3962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345820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Zadatak 8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Deklarirajte niz naziva </a:t>
            </a:r>
            <a:r>
              <a:rPr lang="hr-HR" b="1" dirty="0"/>
              <a:t>niz</a:t>
            </a:r>
            <a:r>
              <a:rPr lang="hr-HR" dirty="0"/>
              <a:t> i ograničite ga na 10 elemenata. Napunite niz bez unosa preko tipkovnice.  Pomnožite svaki element niza  </a:t>
            </a:r>
            <a:r>
              <a:rPr lang="hr-HR" b="1" dirty="0"/>
              <a:t>brojem 3</a:t>
            </a:r>
            <a:r>
              <a:rPr lang="hr-HR" dirty="0"/>
              <a:t>.</a:t>
            </a:r>
          </a:p>
          <a:p>
            <a:endParaRPr lang="hr-HR" dirty="0"/>
          </a:p>
        </p:txBody>
      </p:sp>
      <p:pic>
        <p:nvPicPr>
          <p:cNvPr id="4" name="Picture 3"/>
          <p:cNvPicPr/>
          <p:nvPr/>
        </p:nvPicPr>
        <p:blipFill>
          <a:blip r:embed="rId2"/>
          <a:stretch>
            <a:fillRect/>
          </a:stretch>
        </p:blipFill>
        <p:spPr>
          <a:xfrm>
            <a:off x="3505200" y="3352800"/>
            <a:ext cx="2928938" cy="2943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89308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Niz 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b="1" dirty="0"/>
              <a:t>Jednodimenzionalni niz </a:t>
            </a:r>
            <a:r>
              <a:rPr lang="hr-HR" dirty="0"/>
              <a:t>je programska struktura koja omogućava unos više podataka spremljenih na nekoj memorijskoj lokaciji. </a:t>
            </a:r>
            <a:endParaRPr lang="hr-HR" dirty="0"/>
          </a:p>
        </p:txBody>
      </p:sp>
      <p:pic>
        <p:nvPicPr>
          <p:cNvPr id="4" name="Picture 3" descr="C:\Users\zohercigo\Desktop\nizovi\niz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0520" y="3581400"/>
            <a:ext cx="5257800" cy="19558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27671250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Zadatak 8</a:t>
            </a:r>
            <a:endParaRPr lang="hr-HR" dirty="0"/>
          </a:p>
        </p:txBody>
      </p:sp>
      <p:pic>
        <p:nvPicPr>
          <p:cNvPr id="4" name="Picture 3"/>
          <p:cNvPicPr/>
          <p:nvPr/>
        </p:nvPicPr>
        <p:blipFill>
          <a:blip r:embed="rId2"/>
          <a:stretch>
            <a:fillRect/>
          </a:stretch>
        </p:blipFill>
        <p:spPr>
          <a:xfrm>
            <a:off x="1981200" y="1828800"/>
            <a:ext cx="5029200" cy="365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51675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Zadatak 9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Deklarirajte niz naziva </a:t>
            </a:r>
            <a:r>
              <a:rPr lang="hr-HR" b="1" dirty="0"/>
              <a:t>niz</a:t>
            </a:r>
            <a:r>
              <a:rPr lang="hr-HR" dirty="0"/>
              <a:t> i ograničite ga na 10 elemenata. Napunite niz bez unosa preko tipkovnice.  Izvršite kvadriranje – operacija u pythonu je </a:t>
            </a:r>
            <a:r>
              <a:rPr lang="hr-HR" b="1" dirty="0"/>
              <a:t>a**2</a:t>
            </a:r>
            <a:r>
              <a:rPr lang="hr-HR" dirty="0"/>
              <a:t>.</a:t>
            </a:r>
          </a:p>
          <a:p>
            <a:endParaRPr lang="hr-HR" dirty="0"/>
          </a:p>
        </p:txBody>
      </p:sp>
      <p:pic>
        <p:nvPicPr>
          <p:cNvPr id="4" name="Picture 3"/>
          <p:cNvPicPr/>
          <p:nvPr/>
        </p:nvPicPr>
        <p:blipFill>
          <a:blip r:embed="rId2"/>
          <a:stretch>
            <a:fillRect/>
          </a:stretch>
        </p:blipFill>
        <p:spPr>
          <a:xfrm>
            <a:off x="4038600" y="3276600"/>
            <a:ext cx="3200400" cy="2867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415853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Zadatak 9</a:t>
            </a:r>
            <a:endParaRPr lang="hr-HR" dirty="0"/>
          </a:p>
        </p:txBody>
      </p:sp>
      <p:pic>
        <p:nvPicPr>
          <p:cNvPr id="4" name="Picture 3"/>
          <p:cNvPicPr/>
          <p:nvPr/>
        </p:nvPicPr>
        <p:blipFill>
          <a:blip r:embed="rId2"/>
          <a:stretch>
            <a:fillRect/>
          </a:stretch>
        </p:blipFill>
        <p:spPr>
          <a:xfrm>
            <a:off x="2286000" y="1828800"/>
            <a:ext cx="5181600" cy="365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970927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Zadatak 10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Kreirajte dva niza od po 5 elemenata. Zatim napunite prvi niz preko tipkovnice. Nakon toga premjestite elemente prvog niza u drugi kreirani niz i ispišite taj niz.</a:t>
            </a:r>
          </a:p>
          <a:p>
            <a:endParaRPr lang="hr-HR" dirty="0"/>
          </a:p>
        </p:txBody>
      </p:sp>
      <p:pic>
        <p:nvPicPr>
          <p:cNvPr id="4" name="Picture 3"/>
          <p:cNvPicPr/>
          <p:nvPr/>
        </p:nvPicPr>
        <p:blipFill>
          <a:blip r:embed="rId2"/>
          <a:stretch>
            <a:fillRect/>
          </a:stretch>
        </p:blipFill>
        <p:spPr>
          <a:xfrm>
            <a:off x="5715000" y="3429000"/>
            <a:ext cx="2614612" cy="304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035986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Zadatak 10</a:t>
            </a:r>
            <a:endParaRPr lang="hr-HR" dirty="0"/>
          </a:p>
        </p:txBody>
      </p:sp>
      <p:pic>
        <p:nvPicPr>
          <p:cNvPr id="4" name="Picture 3"/>
          <p:cNvPicPr/>
          <p:nvPr/>
        </p:nvPicPr>
        <p:blipFill>
          <a:blip r:embed="rId2"/>
          <a:stretch>
            <a:fillRect/>
          </a:stretch>
        </p:blipFill>
        <p:spPr>
          <a:xfrm>
            <a:off x="1905000" y="1600200"/>
            <a:ext cx="5943600" cy="472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775380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Zadatak 11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Deklarirajte niz naziva </a:t>
            </a:r>
            <a:r>
              <a:rPr lang="hr-HR" b="1" dirty="0"/>
              <a:t>niz</a:t>
            </a:r>
            <a:r>
              <a:rPr lang="hr-HR" dirty="0"/>
              <a:t> i ograničite ga na 10 elemenata. Napunite unosom preko tipkovnice.  Koirajte u drugi niz samo parne elemente prvog niza.</a:t>
            </a:r>
          </a:p>
        </p:txBody>
      </p:sp>
    </p:spTree>
    <p:extLst>
      <p:ext uri="{BB962C8B-B14F-4D97-AF65-F5344CB8AC3E}">
        <p14:creationId xmlns:p14="http://schemas.microsoft.com/office/powerpoint/2010/main" val="156384710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Zadatak 11</a:t>
            </a:r>
            <a:endParaRPr lang="hr-HR" dirty="0"/>
          </a:p>
        </p:txBody>
      </p:sp>
      <p:pic>
        <p:nvPicPr>
          <p:cNvPr id="4" name="Picture 3"/>
          <p:cNvPicPr/>
          <p:nvPr/>
        </p:nvPicPr>
        <p:blipFill>
          <a:blip r:embed="rId2"/>
          <a:stretch>
            <a:fillRect/>
          </a:stretch>
        </p:blipFill>
        <p:spPr>
          <a:xfrm>
            <a:off x="1981200" y="1295400"/>
            <a:ext cx="4800600" cy="533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060400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Zadatak 11</a:t>
            </a:r>
            <a:endParaRPr lang="hr-HR" dirty="0"/>
          </a:p>
        </p:txBody>
      </p:sp>
      <p:pic>
        <p:nvPicPr>
          <p:cNvPr id="4" name="Picture 3"/>
          <p:cNvPicPr/>
          <p:nvPr/>
        </p:nvPicPr>
        <p:blipFill>
          <a:blip r:embed="rId2"/>
          <a:stretch>
            <a:fillRect/>
          </a:stretch>
        </p:blipFill>
        <p:spPr>
          <a:xfrm>
            <a:off x="1524000" y="1836736"/>
            <a:ext cx="6324600" cy="45640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488272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Zadatak 12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Napunite niz s 10 elemenata i ispišite najveći i najmanji element niza.(MIN/MAX)</a:t>
            </a:r>
          </a:p>
          <a:p>
            <a:endParaRPr lang="hr-HR" dirty="0"/>
          </a:p>
        </p:txBody>
      </p:sp>
      <p:pic>
        <p:nvPicPr>
          <p:cNvPr id="4" name="Picture 3"/>
          <p:cNvPicPr/>
          <p:nvPr/>
        </p:nvPicPr>
        <p:blipFill>
          <a:blip r:embed="rId2"/>
          <a:stretch>
            <a:fillRect/>
          </a:stretch>
        </p:blipFill>
        <p:spPr>
          <a:xfrm>
            <a:off x="2895600" y="2555240"/>
            <a:ext cx="3886200" cy="426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183527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Zadatak 12</a:t>
            </a:r>
            <a:endParaRPr lang="hr-HR" dirty="0"/>
          </a:p>
        </p:txBody>
      </p:sp>
      <p:pic>
        <p:nvPicPr>
          <p:cNvPr id="4" name="Picture 3"/>
          <p:cNvPicPr/>
          <p:nvPr/>
        </p:nvPicPr>
        <p:blipFill>
          <a:blip r:embed="rId2"/>
          <a:stretch>
            <a:fillRect/>
          </a:stretch>
        </p:blipFill>
        <p:spPr>
          <a:xfrm>
            <a:off x="1752600" y="1219200"/>
            <a:ext cx="5410200" cy="4953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76899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Deklaracija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sz="2400" dirty="0"/>
              <a:t>Niz možemo deklarirati na više načina:</a:t>
            </a:r>
          </a:p>
          <a:p>
            <a:r>
              <a:rPr lang="hr-HR" sz="2400" b="1" dirty="0"/>
              <a:t>1. način: </a:t>
            </a:r>
            <a:r>
              <a:rPr lang="hr-HR" sz="2400" dirty="0"/>
              <a:t>deklaracija određivanjem fiksnih vrijednosti niza</a:t>
            </a:r>
            <a:r>
              <a:rPr lang="hr-HR" sz="2400" dirty="0" smtClean="0"/>
              <a:t>.</a:t>
            </a:r>
          </a:p>
          <a:p>
            <a:endParaRPr lang="hr-HR" sz="2400" dirty="0" smtClean="0"/>
          </a:p>
          <a:p>
            <a:endParaRPr lang="hr-HR" sz="2400" dirty="0"/>
          </a:p>
          <a:p>
            <a:endParaRPr lang="hr-HR" sz="2400" dirty="0"/>
          </a:p>
          <a:p>
            <a:r>
              <a:rPr lang="hr-HR" sz="2400" b="1" dirty="0"/>
              <a:t>2.način:</a:t>
            </a:r>
            <a:r>
              <a:rPr lang="hr-HR" sz="2400" dirty="0"/>
              <a:t> deklaracija niza određivanjem duljine niza i unosom elemenata preko tipkovnice</a:t>
            </a:r>
          </a:p>
          <a:p>
            <a:endParaRPr lang="hr-HR" sz="2400" dirty="0"/>
          </a:p>
        </p:txBody>
      </p:sp>
      <p:pic>
        <p:nvPicPr>
          <p:cNvPr id="4" name="Picture 3"/>
          <p:cNvPicPr/>
          <p:nvPr/>
        </p:nvPicPr>
        <p:blipFill>
          <a:blip r:embed="rId2"/>
          <a:stretch>
            <a:fillRect/>
          </a:stretch>
        </p:blipFill>
        <p:spPr>
          <a:xfrm>
            <a:off x="1295400" y="2571272"/>
            <a:ext cx="3305175" cy="1233488"/>
          </a:xfrm>
          <a:prstGeom prst="rect">
            <a:avLst/>
          </a:prstGeom>
        </p:spPr>
      </p:pic>
      <p:pic>
        <p:nvPicPr>
          <p:cNvPr id="5" name="Picture 4"/>
          <p:cNvPicPr/>
          <p:nvPr/>
        </p:nvPicPr>
        <p:blipFill>
          <a:blip r:embed="rId3"/>
          <a:stretch>
            <a:fillRect/>
          </a:stretch>
        </p:blipFill>
        <p:spPr>
          <a:xfrm>
            <a:off x="1783080" y="4770120"/>
            <a:ext cx="4419600" cy="1600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99558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Primjer niza</a:t>
            </a:r>
            <a:endParaRPr lang="hr-HR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98312983"/>
              </p:ext>
            </p:extLst>
          </p:nvPr>
        </p:nvGraphicFramePr>
        <p:xfrm>
          <a:off x="1524000" y="2819400"/>
          <a:ext cx="6217918" cy="14403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88274"/>
                <a:gridCol w="888274"/>
                <a:gridCol w="888274"/>
                <a:gridCol w="888274"/>
                <a:gridCol w="888274"/>
                <a:gridCol w="888274"/>
                <a:gridCol w="888274"/>
              </a:tblGrid>
              <a:tr h="72017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r-HR" sz="1200" dirty="0">
                          <a:effectLst/>
                        </a:rPr>
                        <a:t>a</a:t>
                      </a:r>
                      <a:endParaRPr lang="hr-H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r-HR" sz="1200" dirty="0">
                          <a:effectLst/>
                        </a:rPr>
                        <a:t>1</a:t>
                      </a:r>
                      <a:endParaRPr lang="hr-H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r-HR" sz="1200" dirty="0">
                          <a:effectLst/>
                        </a:rPr>
                        <a:t>2</a:t>
                      </a:r>
                      <a:endParaRPr lang="hr-H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r-HR" sz="1200" dirty="0">
                          <a:effectLst/>
                        </a:rPr>
                        <a:t>3</a:t>
                      </a:r>
                      <a:endParaRPr lang="hr-H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r-HR" sz="1200" dirty="0">
                          <a:effectLst/>
                        </a:rPr>
                        <a:t>4</a:t>
                      </a:r>
                      <a:endParaRPr lang="hr-H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r-HR" sz="1200" dirty="0">
                          <a:effectLst/>
                        </a:rPr>
                        <a:t>5</a:t>
                      </a:r>
                      <a:endParaRPr lang="hr-H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r-HR" sz="1200" dirty="0">
                          <a:effectLst/>
                        </a:rPr>
                        <a:t>6</a:t>
                      </a:r>
                      <a:endParaRPr lang="hr-H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2"/>
                    </a:solidFill>
                  </a:tcPr>
                </a:tc>
              </a:tr>
              <a:tr h="72017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r-HR" sz="1200" b="1" dirty="0">
                          <a:solidFill>
                            <a:schemeClr val="tx1"/>
                          </a:solidFill>
                          <a:effectLst/>
                        </a:rPr>
                        <a:t>indeks</a:t>
                      </a:r>
                      <a:endParaRPr lang="hr-HR" sz="11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r-HR" sz="1200" b="1">
                          <a:effectLst/>
                        </a:rPr>
                        <a:t>0</a:t>
                      </a:r>
                      <a:endParaRPr lang="hr-HR" sz="11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r-HR" sz="1200" b="1">
                          <a:effectLst/>
                        </a:rPr>
                        <a:t>1</a:t>
                      </a:r>
                      <a:endParaRPr lang="hr-HR" sz="11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r-HR" sz="1200" b="1" dirty="0">
                          <a:effectLst/>
                        </a:rPr>
                        <a:t>2</a:t>
                      </a:r>
                      <a:endParaRPr lang="hr-HR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r-HR" sz="1200" b="1">
                          <a:effectLst/>
                        </a:rPr>
                        <a:t>3</a:t>
                      </a:r>
                      <a:endParaRPr lang="hr-HR" sz="11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r-HR" sz="1200" b="1" dirty="0">
                          <a:effectLst/>
                        </a:rPr>
                        <a:t>4</a:t>
                      </a:r>
                      <a:endParaRPr lang="hr-HR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r-HR" sz="1200" b="1" dirty="0">
                          <a:effectLst/>
                        </a:rPr>
                        <a:t>5</a:t>
                      </a:r>
                      <a:endParaRPr lang="hr-HR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777238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Zadatak 1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Deklarirajte niz naziva </a:t>
            </a:r>
            <a:r>
              <a:rPr lang="hr-HR" b="1" dirty="0"/>
              <a:t>niz</a:t>
            </a:r>
            <a:r>
              <a:rPr lang="hr-HR" dirty="0"/>
              <a:t> i ograničite ga na 10 elemenata. Omogućite unos elemenata preko tipkovnice. Ispišite elemente niza.</a:t>
            </a:r>
          </a:p>
        </p:txBody>
      </p:sp>
      <p:pic>
        <p:nvPicPr>
          <p:cNvPr id="4" name="Picture 3"/>
          <p:cNvPicPr/>
          <p:nvPr/>
        </p:nvPicPr>
        <p:blipFill>
          <a:blip r:embed="rId2"/>
          <a:stretch>
            <a:fillRect/>
          </a:stretch>
        </p:blipFill>
        <p:spPr>
          <a:xfrm>
            <a:off x="2971800" y="3413760"/>
            <a:ext cx="2814638" cy="304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95676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Zadatak 1</a:t>
            </a:r>
            <a:endParaRPr lang="hr-HR" dirty="0"/>
          </a:p>
        </p:txBody>
      </p:sp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95400" y="1828800"/>
            <a:ext cx="5638800" cy="289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35018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Zadatak 2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Deklarirajte niz naziva </a:t>
            </a:r>
            <a:r>
              <a:rPr lang="hr-HR" b="1" dirty="0"/>
              <a:t>niz</a:t>
            </a:r>
            <a:r>
              <a:rPr lang="hr-HR" dirty="0"/>
              <a:t> i ograničite ga na 10 elemenata. Omogućite unos elemenata preko tipkovnice. Ispišite samo parne elemente niza.</a:t>
            </a:r>
          </a:p>
        </p:txBody>
      </p:sp>
      <p:pic>
        <p:nvPicPr>
          <p:cNvPr id="4" name="Picture 3"/>
          <p:cNvPicPr/>
          <p:nvPr/>
        </p:nvPicPr>
        <p:blipFill>
          <a:blip r:embed="rId2"/>
          <a:stretch>
            <a:fillRect/>
          </a:stretch>
        </p:blipFill>
        <p:spPr>
          <a:xfrm>
            <a:off x="1915160" y="3642360"/>
            <a:ext cx="2743200" cy="2590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33737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Zadatak 2</a:t>
            </a:r>
            <a:endParaRPr lang="hr-HR" dirty="0"/>
          </a:p>
        </p:txBody>
      </p:sp>
      <p:pic>
        <p:nvPicPr>
          <p:cNvPr id="4" name="Picture 3"/>
          <p:cNvPicPr/>
          <p:nvPr/>
        </p:nvPicPr>
        <p:blipFill>
          <a:blip r:embed="rId2"/>
          <a:stretch>
            <a:fillRect/>
          </a:stretch>
        </p:blipFill>
        <p:spPr>
          <a:xfrm>
            <a:off x="1752600" y="2057400"/>
            <a:ext cx="5562600" cy="31861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96802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Zadatak 3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Deklarirajte niz naziva </a:t>
            </a:r>
            <a:r>
              <a:rPr lang="hr-HR" b="1" dirty="0"/>
              <a:t>niz</a:t>
            </a:r>
            <a:r>
              <a:rPr lang="hr-HR" dirty="0"/>
              <a:t> i ograničite ga na 10 elemenata. Omogućite unos elemenata preko tipkovnice. Ispišite svaki četvrti element niza.</a:t>
            </a:r>
          </a:p>
        </p:txBody>
      </p:sp>
      <p:pic>
        <p:nvPicPr>
          <p:cNvPr id="4" name="Picture 3"/>
          <p:cNvPicPr/>
          <p:nvPr/>
        </p:nvPicPr>
        <p:blipFill>
          <a:blip r:embed="rId2"/>
          <a:stretch>
            <a:fillRect/>
          </a:stretch>
        </p:blipFill>
        <p:spPr>
          <a:xfrm>
            <a:off x="2286000" y="3428998"/>
            <a:ext cx="3429000" cy="3048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06962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405</Words>
  <Application>Microsoft Office PowerPoint</Application>
  <PresentationFormat>On-screen Show (4:3)</PresentationFormat>
  <Paragraphs>62</Paragraphs>
  <Slides>29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0" baseType="lpstr">
      <vt:lpstr>Office Theme</vt:lpstr>
      <vt:lpstr>Jednodimenzionalni niz</vt:lpstr>
      <vt:lpstr>Niz </vt:lpstr>
      <vt:lpstr>Deklaracija</vt:lpstr>
      <vt:lpstr>Primjer niza</vt:lpstr>
      <vt:lpstr>Zadatak 1</vt:lpstr>
      <vt:lpstr>Zadatak 1</vt:lpstr>
      <vt:lpstr>Zadatak 2</vt:lpstr>
      <vt:lpstr>Zadatak 2</vt:lpstr>
      <vt:lpstr>Zadatak 3</vt:lpstr>
      <vt:lpstr>Zadatak 3</vt:lpstr>
      <vt:lpstr>Zadatak 4</vt:lpstr>
      <vt:lpstr>Zadatak 4</vt:lpstr>
      <vt:lpstr>Zadatak 5</vt:lpstr>
      <vt:lpstr>Zadatak 5</vt:lpstr>
      <vt:lpstr>Zadatak 6</vt:lpstr>
      <vt:lpstr>Zadatak 6</vt:lpstr>
      <vt:lpstr>Zadatak 7</vt:lpstr>
      <vt:lpstr>Zadatak 7</vt:lpstr>
      <vt:lpstr>Zadatak 8</vt:lpstr>
      <vt:lpstr>Zadatak 8</vt:lpstr>
      <vt:lpstr>Zadatak 9</vt:lpstr>
      <vt:lpstr>Zadatak 9</vt:lpstr>
      <vt:lpstr>Zadatak 10</vt:lpstr>
      <vt:lpstr>Zadatak 10</vt:lpstr>
      <vt:lpstr>Zadatak 11</vt:lpstr>
      <vt:lpstr>Zadatak 11</vt:lpstr>
      <vt:lpstr>Zadatak 11</vt:lpstr>
      <vt:lpstr>Zadatak 12</vt:lpstr>
      <vt:lpstr>Zadatak 12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Jednodimenzionalni niz</dc:title>
  <dc:creator>zohercigo</dc:creator>
  <cp:lastModifiedBy>zoran</cp:lastModifiedBy>
  <cp:revision>2</cp:revision>
  <dcterms:created xsi:type="dcterms:W3CDTF">2006-08-16T00:00:00Z</dcterms:created>
  <dcterms:modified xsi:type="dcterms:W3CDTF">2016-11-19T12:25:55Z</dcterms:modified>
</cp:coreProperties>
</file>