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Jednodimenzionalno polje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08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članove niza. Izračunati i ispisati broj parnih i neparnih članova niza odvojeno.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199"/>
            <a:ext cx="5334000" cy="30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73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5943600" cy="48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8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Učitati i ispisati članove niza.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57462"/>
            <a:ext cx="4419600" cy="279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9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71163"/>
            <a:ext cx="4800600" cy="424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21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članove niza. Izračunati i ispisati sumu članova niza sa parnim indeksom.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399"/>
            <a:ext cx="4876800" cy="306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38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572000" cy="532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74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članove niza. Izračunati i ispisati sumu članova niza koji nisu djeljivi sa 4.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048000"/>
            <a:ext cx="589051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94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181600" cy="466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10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članove niza. Izračunati i ispisati aritmetički sredinu svih članova niza.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4679803" cy="306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03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9725"/>
            <a:ext cx="5791200" cy="492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9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Jednodimenzionalno polje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Jednodimenzionalno polje</dc:title>
  <dc:creator>zohercigo</dc:creator>
  <cp:lastModifiedBy>zoran</cp:lastModifiedBy>
  <cp:revision>7</cp:revision>
  <dcterms:created xsi:type="dcterms:W3CDTF">2006-08-16T00:00:00Z</dcterms:created>
  <dcterms:modified xsi:type="dcterms:W3CDTF">2017-01-20T17:37:47Z</dcterms:modified>
</cp:coreProperties>
</file>