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84" r:id="rId9"/>
    <p:sldId id="285" r:id="rId10"/>
    <p:sldId id="260" r:id="rId11"/>
    <p:sldId id="286" r:id="rId12"/>
    <p:sldId id="261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A907E-BFAE-1264-7D95-59247A8229C6}" v="189" dt="2021-02-23T10:43:57.032"/>
    <p1510:client id="{B1624CCA-3F3A-4DA3-ACC6-B88FCAEFDA75}" v="8" dt="2021-02-23T13:21:5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24.2.2021.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/>
              <a:t> 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Kružnica i krug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D3AF48-0A5A-4FC5-93BB-010CAA86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Kružni vijenac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7CC1404-5981-449E-9779-7C840392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938212"/>
            <a:ext cx="8296275" cy="32670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3175972-B968-433D-9EBE-7D01C8AD3957}"/>
              </a:ext>
            </a:extLst>
          </p:cNvPr>
          <p:cNvSpPr txBox="1"/>
          <p:nvPr/>
        </p:nvSpPr>
        <p:spPr>
          <a:xfrm>
            <a:off x="897857" y="4527530"/>
            <a:ext cx="2441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6(str 13) za DZ</a:t>
            </a:r>
          </a:p>
        </p:txBody>
      </p:sp>
    </p:spTree>
    <p:extLst>
      <p:ext uri="{BB962C8B-B14F-4D97-AF65-F5344CB8AC3E}">
        <p14:creationId xmlns:p14="http://schemas.microsoft.com/office/powerpoint/2010/main" val="39102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C259C0-9ED1-46CC-ABC7-D0029DFE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Kružni luk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DFA876C-9B5A-4A80-900D-EA6F1ABB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6" y="884466"/>
            <a:ext cx="6790332" cy="28865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1CB0141-1413-4C7B-A1C1-D3EC239F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750984"/>
            <a:ext cx="6680868" cy="13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0D27D9-A8B2-42CE-8939-C7B219A0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BF580E1-E8F2-4EE3-81A1-8E828987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7372350" cy="2514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9F32804-2820-43EA-AF5A-084A0876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427734"/>
            <a:ext cx="6819900" cy="29051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2E03B29-7335-40F6-8006-C16BDFBAA445}"/>
              </a:ext>
            </a:extLst>
          </p:cNvPr>
          <p:cNvSpPr txBox="1"/>
          <p:nvPr/>
        </p:nvSpPr>
        <p:spPr>
          <a:xfrm>
            <a:off x="7363017" y="3003798"/>
            <a:ext cx="17809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1 i 2 str</a:t>
            </a:r>
            <a:br>
              <a:rPr lang="hr-HR" dirty="0"/>
            </a:br>
            <a:r>
              <a:rPr lang="hr-HR" dirty="0"/>
              <a:t> 18 za DZ</a:t>
            </a:r>
          </a:p>
        </p:txBody>
      </p:sp>
    </p:spTree>
    <p:extLst>
      <p:ext uri="{BB962C8B-B14F-4D97-AF65-F5344CB8AC3E}">
        <p14:creationId xmlns:p14="http://schemas.microsoft.com/office/powerpoint/2010/main" val="9793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579721-EC86-401C-B84C-7C6E3172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/>
              <a:t>Radijanska</a:t>
            </a:r>
            <a:r>
              <a:rPr lang="hr-HR"/>
              <a:t> mjera kuta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AF7EB20-2FD2-4119-A4ED-E3E0DE2B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9582"/>
            <a:ext cx="5999385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5B2A3C-3F55-4950-99D7-280E248F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6CDC4C-A051-465F-9FC2-E9553943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1590"/>
            <a:ext cx="5438775" cy="24955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8675070-78FB-4210-BAC3-2C26BFA609ED}"/>
              </a:ext>
            </a:extLst>
          </p:cNvPr>
          <p:cNvSpPr txBox="1"/>
          <p:nvPr/>
        </p:nvSpPr>
        <p:spPr>
          <a:xfrm>
            <a:off x="897857" y="4527530"/>
            <a:ext cx="25234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3(str 19) za DZ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8906A81-1EA3-4430-90EB-640CF324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034047"/>
            <a:ext cx="4768903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DF5D09-2F98-41B9-9CC4-D4C07C0F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7B9898-51E3-447A-A92A-92409B3D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27701"/>
            <a:ext cx="5557217" cy="153932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BA2DE07-8B98-49FF-95C3-2BE94F12CF10}"/>
              </a:ext>
            </a:extLst>
          </p:cNvPr>
          <p:cNvSpPr txBox="1"/>
          <p:nvPr/>
        </p:nvSpPr>
        <p:spPr>
          <a:xfrm>
            <a:off x="952117" y="3588811"/>
            <a:ext cx="25220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4(str 20) za DZ</a:t>
            </a:r>
          </a:p>
        </p:txBody>
      </p:sp>
    </p:spTree>
    <p:extLst>
      <p:ext uri="{BB962C8B-B14F-4D97-AF65-F5344CB8AC3E}">
        <p14:creationId xmlns:p14="http://schemas.microsoft.com/office/powerpoint/2010/main" val="685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AEA7A4-F914-4005-9499-43AB8D25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Površina kružnog isječka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8477B8-6B97-4DEF-8928-1A93306E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35646"/>
            <a:ext cx="8281644" cy="17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5F269B-1345-401B-A10D-EA984867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97EB03E-7D54-4C2D-BE5E-B1350754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2" y="-300789"/>
            <a:ext cx="6877050" cy="23145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722CCFA-A561-4391-AF90-50ED3F7E9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" y="2055718"/>
            <a:ext cx="6848475" cy="28765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54338BD-26E7-430D-B9EE-15C523580AA9}"/>
              </a:ext>
            </a:extLst>
          </p:cNvPr>
          <p:cNvSpPr txBox="1"/>
          <p:nvPr/>
        </p:nvSpPr>
        <p:spPr>
          <a:xfrm>
            <a:off x="6948264" y="1690620"/>
            <a:ext cx="2017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5 i 6(str 21) za DZ</a:t>
            </a:r>
          </a:p>
        </p:txBody>
      </p:sp>
    </p:spTree>
    <p:extLst>
      <p:ext uri="{BB962C8B-B14F-4D97-AF65-F5344CB8AC3E}">
        <p14:creationId xmlns:p14="http://schemas.microsoft.com/office/powerpoint/2010/main" val="14724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12525E-3A1B-4BD2-8C45-40695C70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BA06A75-8D4F-491E-9289-03799290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216"/>
            <a:ext cx="6505575" cy="12668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F97CE10-27F1-4653-BA11-F7AADF38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94041"/>
            <a:ext cx="5781675" cy="13906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0F79D2F-F5B7-410E-A61C-200FD47DF61E}"/>
              </a:ext>
            </a:extLst>
          </p:cNvPr>
          <p:cNvSpPr txBox="1"/>
          <p:nvPr/>
        </p:nvSpPr>
        <p:spPr>
          <a:xfrm>
            <a:off x="6874785" y="1639314"/>
            <a:ext cx="2017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7(str 22) za DZ</a:t>
            </a:r>
          </a:p>
        </p:txBody>
      </p:sp>
    </p:spTree>
    <p:extLst>
      <p:ext uri="{BB962C8B-B14F-4D97-AF65-F5344CB8AC3E}">
        <p14:creationId xmlns:p14="http://schemas.microsoft.com/office/powerpoint/2010/main" val="30639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3290FF-C5BF-49F2-917F-52671EE1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Kružni odsječak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5B1BEC5-AB2D-4D8D-8DCB-B7790B44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033462"/>
            <a:ext cx="72866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68258D-93C4-4F7C-944B-2CB9235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Kružnica i krug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49FD412-1813-47DC-8D6C-2F9F5910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04937"/>
            <a:ext cx="7858866" cy="27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D4CFC3-4054-4481-9AEA-3F9472EA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B4BC76D-40BE-4F2E-80C4-EAA61216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6896100" cy="33718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ED9E5CB-CB58-4265-A923-E167BFF1D5B2}"/>
              </a:ext>
            </a:extLst>
          </p:cNvPr>
          <p:cNvSpPr txBox="1"/>
          <p:nvPr/>
        </p:nvSpPr>
        <p:spPr>
          <a:xfrm>
            <a:off x="6874785" y="1639314"/>
            <a:ext cx="2017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8(str 23) za DZ</a:t>
            </a:r>
          </a:p>
        </p:txBody>
      </p:sp>
    </p:spTree>
    <p:extLst>
      <p:ext uri="{BB962C8B-B14F-4D97-AF65-F5344CB8AC3E}">
        <p14:creationId xmlns:p14="http://schemas.microsoft.com/office/powerpoint/2010/main" val="8420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1B5D0-6D97-4C25-BF20-C34478CD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Obodni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HR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središnji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kut</a:t>
            </a:r>
            <a:endParaRPr lang="en-US" dirty="0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3AFF594-6268-448B-9727-76EBC9DD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66" y="1356817"/>
            <a:ext cx="7392965" cy="140578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53F96B4-1296-4216-82DF-CA4549BD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5" y="2919845"/>
            <a:ext cx="7636179" cy="1167055"/>
          </a:xfrm>
          <a:prstGeom prst="rect">
            <a:avLst/>
          </a:prstGeom>
        </p:spPr>
      </p:pic>
      <p:pic>
        <p:nvPicPr>
          <p:cNvPr id="6" name="Picture 6" descr="Text, application&#10;&#10;Description automatically generated">
            <a:extLst>
              <a:ext uri="{FF2B5EF4-FFF2-40B4-BE49-F238E27FC236}">
                <a16:creationId xmlns:a16="http://schemas.microsoft.com/office/drawing/2014/main" xmlns="" id="{75CFB5CF-DDFA-47FD-B90E-82E52D53E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52" y="4019023"/>
            <a:ext cx="4653419" cy="10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03596-0017-4044-81A8-01F5CFB8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6E0A6C67-D753-4182-AE50-F409D298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4" y="25599"/>
            <a:ext cx="7015097" cy="27138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8EAD4B-7970-4A7D-96A7-92AA71AC796A}"/>
              </a:ext>
            </a:extLst>
          </p:cNvPr>
          <p:cNvSpPr txBox="1"/>
          <p:nvPr/>
        </p:nvSpPr>
        <p:spPr>
          <a:xfrm>
            <a:off x="1346939" y="3394162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맑은 고딕"/>
              </a:rPr>
              <a:t>Zad</a:t>
            </a:r>
            <a:r>
              <a:rPr lang="en-US" dirty="0">
                <a:ea typeface="맑은 고딕"/>
              </a:rPr>
              <a:t> 1 </a:t>
            </a:r>
            <a:r>
              <a:rPr lang="en-US" dirty="0" err="1">
                <a:ea typeface="맑은 고딕"/>
              </a:rPr>
              <a:t>str</a:t>
            </a:r>
            <a:r>
              <a:rPr lang="en-US" dirty="0">
                <a:ea typeface="맑은 고딕"/>
              </a:rPr>
              <a:t> 28 DZ</a:t>
            </a:r>
          </a:p>
        </p:txBody>
      </p:sp>
    </p:spTree>
    <p:extLst>
      <p:ext uri="{BB962C8B-B14F-4D97-AF65-F5344CB8AC3E}">
        <p14:creationId xmlns:p14="http://schemas.microsoft.com/office/powerpoint/2010/main" val="3348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DC478-B86E-44FE-84A7-449068DF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03167226-54E0-440F-B5AD-FE25F8FDA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054" y="105974"/>
            <a:ext cx="6591300" cy="2466975"/>
          </a:xfr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EFF000A-056A-4300-B54B-E4077054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5" y="2512261"/>
            <a:ext cx="5099658" cy="2522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18376C-B591-47C0-AAC8-602EEAD75917}"/>
              </a:ext>
            </a:extLst>
          </p:cNvPr>
          <p:cNvSpPr txBox="1"/>
          <p:nvPr/>
        </p:nvSpPr>
        <p:spPr>
          <a:xfrm>
            <a:off x="5572516" y="3227801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Zad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 2 </a:t>
            </a:r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3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str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 29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za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맑은 고딕"/>
              </a:rPr>
              <a:t> DZ</a:t>
            </a:r>
          </a:p>
        </p:txBody>
      </p:sp>
    </p:spTree>
    <p:extLst>
      <p:ext uri="{BB962C8B-B14F-4D97-AF65-F5344CB8AC3E}">
        <p14:creationId xmlns:p14="http://schemas.microsoft.com/office/powerpoint/2010/main" val="41643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3E8DE-6321-46E9-8DEA-21B8D70B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Talesov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poučak</a:t>
            </a:r>
            <a:endParaRPr lang="en-US" err="1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4F85F4FE-7045-4CEE-BDE3-F2C399512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259" y="1610077"/>
            <a:ext cx="6308290" cy="1862202"/>
          </a:xfrm>
        </p:spPr>
      </p:pic>
    </p:spTree>
    <p:extLst>
      <p:ext uri="{BB962C8B-B14F-4D97-AF65-F5344CB8AC3E}">
        <p14:creationId xmlns:p14="http://schemas.microsoft.com/office/powerpoint/2010/main" val="20384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5ADB3-479B-4D72-A9F4-F80128C4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Tangenta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kružnicu</a:t>
            </a:r>
            <a:endParaRPr lang="en-US" err="1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140C62B7-078E-4DD2-9AEC-122346391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06" y="1171078"/>
            <a:ext cx="8053583" cy="2004294"/>
          </a:xfr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E2770F8A-F9BB-4661-A474-4A038CCE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68" y="3254977"/>
            <a:ext cx="7252568" cy="18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7048C5-602F-486C-BCCD-5019EAE9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</a:t>
            </a:r>
            <a:r>
              <a:rPr lang="hr-HR"/>
              <a:t>za </a:t>
            </a:r>
            <a:r>
              <a:rPr lang="hr-HR" smtClean="0"/>
              <a:t>vježbu (za DZ)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BF5214-FC72-4CBF-B08F-D3F5E98AC5C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hr-HR" dirty="0"/>
              <a:t>Zadaci 9. i 10. str 15 DZ 11. 12. (str 15)</a:t>
            </a:r>
          </a:p>
          <a:p>
            <a:pPr marL="0" indent="0">
              <a:buNone/>
            </a:pPr>
            <a:r>
              <a:rPr lang="hr-HR" dirty="0"/>
              <a:t>Zadaci 11. i 12. str 24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Zadaci </a:t>
            </a:r>
            <a:r>
              <a:rPr lang="hr-HR" dirty="0"/>
              <a:t>5. i 6.  (str. 32</a:t>
            </a:r>
            <a:r>
              <a:rPr lang="hr-HR" dirty="0" smtClean="0"/>
              <a:t>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0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EFF276-155E-4D03-BBAC-1FE72771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3D153A4-BF8B-498E-B0D9-68D53675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4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186168-1D76-40BB-A9EE-BB82671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Tetiva, koncentrične kružnice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3F1AB5-C401-4335-AB20-0F1D64B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50643"/>
            <a:ext cx="7490616" cy="14159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B0D12CE-1003-475C-8583-66584B32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56966"/>
            <a:ext cx="7477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51C33-5DDC-4B34-B0B4-30673D73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3598"/>
            <a:ext cx="6772275" cy="3429000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F25002E6-F71A-47AA-AD1D-068D380E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</p:spPr>
        <p:txBody>
          <a:bodyPr/>
          <a:lstStyle/>
          <a:p>
            <a:r>
              <a:rPr lang="hr-HR"/>
              <a:t>Kružni luk</a:t>
            </a:r>
          </a:p>
        </p:txBody>
      </p:sp>
    </p:spTree>
    <p:extLst>
      <p:ext uri="{BB962C8B-B14F-4D97-AF65-F5344CB8AC3E}">
        <p14:creationId xmlns:p14="http://schemas.microsoft.com/office/powerpoint/2010/main" val="244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E1C948-2964-480E-997B-E97C3299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Kružni isječak i kružni odsječak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5ED4CEC-E542-43C4-87A2-2B73A785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03598"/>
            <a:ext cx="5895379" cy="36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CC68C0-F064-4533-94E5-A383A37E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3"/>
            <a:ext cx="6948264" cy="857250"/>
          </a:xfrm>
        </p:spPr>
        <p:txBody>
          <a:bodyPr/>
          <a:lstStyle/>
          <a:p>
            <a:r>
              <a:rPr lang="hr-HR"/>
              <a:t>Opseg kruga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9272342-D1D3-45A4-901A-89D6D0EC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03598"/>
            <a:ext cx="5115841" cy="8572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37F0E40-59AB-48DF-A12C-C02F0913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3" y="3082654"/>
            <a:ext cx="4429125" cy="3905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E3027D4-486A-4521-B07D-1ADD096EF9B0}"/>
              </a:ext>
            </a:extLst>
          </p:cNvPr>
          <p:cNvSpPr txBox="1"/>
          <p:nvPr/>
        </p:nvSpPr>
        <p:spPr>
          <a:xfrm>
            <a:off x="971600" y="386789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err="1"/>
              <a:t>Zad</a:t>
            </a:r>
            <a:r>
              <a:rPr lang="hr-HR"/>
              <a:t> 1 (str 10) za DZ</a:t>
            </a:r>
          </a:p>
        </p:txBody>
      </p:sp>
    </p:spTree>
    <p:extLst>
      <p:ext uri="{BB962C8B-B14F-4D97-AF65-F5344CB8AC3E}">
        <p14:creationId xmlns:p14="http://schemas.microsoft.com/office/powerpoint/2010/main" val="13366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43B34F-895C-4066-9BD5-488B800C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 2. (str. 11)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5BF6D6F-275A-4E70-A949-C4F42E78B43E}"/>
              </a:ext>
            </a:extLst>
          </p:cNvPr>
          <p:cNvSpPr txBox="1"/>
          <p:nvPr/>
        </p:nvSpPr>
        <p:spPr>
          <a:xfrm>
            <a:off x="5076056" y="465998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2"/>
                </a:solidFill>
              </a:rPr>
              <a:t>Zad</a:t>
            </a:r>
            <a:r>
              <a:rPr lang="hr-HR" dirty="0">
                <a:solidFill>
                  <a:schemeClr val="bg2"/>
                </a:solidFill>
              </a:rPr>
              <a:t> 2. i </a:t>
            </a:r>
            <a:r>
              <a:rPr lang="hr-HR" dirty="0" err="1">
                <a:solidFill>
                  <a:schemeClr val="bg2"/>
                </a:solidFill>
              </a:rPr>
              <a:t>Zad</a:t>
            </a:r>
            <a:r>
              <a:rPr lang="hr-HR" dirty="0">
                <a:solidFill>
                  <a:schemeClr val="bg2"/>
                </a:solidFill>
              </a:rPr>
              <a:t> 3. Riješiti za DZ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D577BDA-011F-4EC1-A392-15EE4160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6084341" cy="33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9F0C6E-046F-40E0-8FC3-16F496B3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 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DB199AD-DAAC-4C13-B7DB-E050422E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7574"/>
            <a:ext cx="7077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523B5D-4E2C-4837-8CB0-E7AF4ECC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Površina kruga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1DD8959-0C78-4781-B5D2-8F677E22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36466"/>
            <a:ext cx="6778689" cy="9945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E8B4D71-1901-4A1A-B3A6-96D95D70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14" y="2547703"/>
            <a:ext cx="5962650" cy="18478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59973B3-E790-4C3B-9111-4A38E15DABCE}"/>
              </a:ext>
            </a:extLst>
          </p:cNvPr>
          <p:cNvSpPr txBox="1"/>
          <p:nvPr/>
        </p:nvSpPr>
        <p:spPr>
          <a:xfrm>
            <a:off x="897857" y="4527530"/>
            <a:ext cx="24720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4(str 13) za DZ</a:t>
            </a:r>
          </a:p>
        </p:txBody>
      </p:sp>
    </p:spTree>
    <p:extLst>
      <p:ext uri="{BB962C8B-B14F-4D97-AF65-F5344CB8AC3E}">
        <p14:creationId xmlns:p14="http://schemas.microsoft.com/office/powerpoint/2010/main" val="13142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6E054186-EDEA-4DFF-9AA1-20A2D8EBAC4D}">
  <ds:schemaRefs>
    <ds:schemaRef ds:uri="05ad64a8-3072-44b7-9688-07bbb5c6aecf"/>
    <ds:schemaRef ds:uri="0aa6a6ba-acfe-43af-8444-806e67c3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05ad64a8-3072-44b7-9688-07bbb5c6aecf"/>
    <ds:schemaRef ds:uri="0aa6a6ba-acfe-43af-8444-806e67c30b7f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182</Words>
  <Application>Microsoft Office PowerPoint</Application>
  <PresentationFormat>Prikaz na zaslonu (16:9)</PresentationFormat>
  <Paragraphs>34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맑은 고딕</vt:lpstr>
      <vt:lpstr>Arial</vt:lpstr>
      <vt:lpstr>Calibri</vt:lpstr>
      <vt:lpstr>Office Theme</vt:lpstr>
      <vt:lpstr>PowerPointova prezentacija</vt:lpstr>
      <vt:lpstr>Kružnica i krug</vt:lpstr>
      <vt:lpstr>Tetiva, koncentrične kružnice</vt:lpstr>
      <vt:lpstr>Kružni luk</vt:lpstr>
      <vt:lpstr>Kružni isječak i kružni odsječak</vt:lpstr>
      <vt:lpstr>Opseg kruga</vt:lpstr>
      <vt:lpstr>Primjer 2. (str. 11)</vt:lpstr>
      <vt:lpstr>Primjer 3.</vt:lpstr>
      <vt:lpstr>Površina kruga</vt:lpstr>
      <vt:lpstr>Kružni vijenac</vt:lpstr>
      <vt:lpstr>Kružni luk </vt:lpstr>
      <vt:lpstr>PowerPointova prezentacija</vt:lpstr>
      <vt:lpstr>Radijanska mjera kuta</vt:lpstr>
      <vt:lpstr>PowerPointova prezentacija</vt:lpstr>
      <vt:lpstr>PowerPointova prezentacija</vt:lpstr>
      <vt:lpstr>Površina kružnog isječka</vt:lpstr>
      <vt:lpstr>PowerPointova prezentacija</vt:lpstr>
      <vt:lpstr>PowerPointova prezentacija</vt:lpstr>
      <vt:lpstr>Kružni odsječak</vt:lpstr>
      <vt:lpstr>PowerPointova prezentacija</vt:lpstr>
      <vt:lpstr>Obodni i središnji kut</vt:lpstr>
      <vt:lpstr>PowerPointova prezentacija</vt:lpstr>
      <vt:lpstr>PowerPointova prezentacija</vt:lpstr>
      <vt:lpstr>Talesov poučak</vt:lpstr>
      <vt:lpstr>Tangenta na kružnicu</vt:lpstr>
      <vt:lpstr>Zadaci za vježbu (za DZ)</vt:lpstr>
      <vt:lpstr>PowerPointova prezentacija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korisnik</cp:lastModifiedBy>
  <cp:revision>10</cp:revision>
  <dcterms:created xsi:type="dcterms:W3CDTF">2014-04-01T16:27:38Z</dcterms:created>
  <dcterms:modified xsi:type="dcterms:W3CDTF">2021-02-24T12:24:17Z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