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68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14" r:id="rId56"/>
    <p:sldId id="307" r:id="rId57"/>
    <p:sldId id="308" r:id="rId58"/>
    <p:sldId id="309" r:id="rId59"/>
    <p:sldId id="310" r:id="rId60"/>
    <p:sldId id="315" r:id="rId61"/>
    <p:sldId id="311" r:id="rId62"/>
    <p:sldId id="312" r:id="rId63"/>
    <p:sldId id="313" r:id="rId64"/>
    <p:sldId id="316" r:id="rId65"/>
    <p:sldId id="318" r:id="rId66"/>
    <p:sldId id="317" r:id="rId67"/>
    <p:sldId id="319" r:id="rId68"/>
    <p:sldId id="320" r:id="rId69"/>
    <p:sldId id="321" r:id="rId70"/>
    <p:sldId id="322" r:id="rId71"/>
    <p:sldId id="324" r:id="rId72"/>
    <p:sldId id="325" r:id="rId73"/>
    <p:sldId id="323" r:id="rId7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38CAC-E04A-4AEF-8E12-A4BF72900B2D}" v="62" dt="2021-05-04T09:30:10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802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dija Blagojević" userId="dd34498d-c5cb-4820-b009-9f6aab0b2998" providerId="ADAL" clId="{02038CAC-E04A-4AEF-8E12-A4BF72900B2D}"/>
    <pc:docChg chg="undo custSel addSld delSld modSld">
      <pc:chgData name="Lidija Blagojević" userId="dd34498d-c5cb-4820-b009-9f6aab0b2998" providerId="ADAL" clId="{02038CAC-E04A-4AEF-8E12-A4BF72900B2D}" dt="2021-05-04T09:30:16.503" v="1205" actId="1076"/>
      <pc:docMkLst>
        <pc:docMk/>
      </pc:docMkLst>
      <pc:sldChg chg="addSp delSp modSp new mod">
        <pc:chgData name="Lidija Blagojević" userId="dd34498d-c5cb-4820-b009-9f6aab0b2998" providerId="ADAL" clId="{02038CAC-E04A-4AEF-8E12-A4BF72900B2D}" dt="2021-04-13T08:45:03.735" v="62" actId="1076"/>
        <pc:sldMkLst>
          <pc:docMk/>
          <pc:sldMk cId="1217924166" sldId="286"/>
        </pc:sldMkLst>
        <pc:spChg chg="mod">
          <ac:chgData name="Lidija Blagojević" userId="dd34498d-c5cb-4820-b009-9f6aab0b2998" providerId="ADAL" clId="{02038CAC-E04A-4AEF-8E12-A4BF72900B2D}" dt="2021-04-13T08:29:17.546" v="12" actId="20577"/>
          <ac:spMkLst>
            <pc:docMk/>
            <pc:sldMk cId="1217924166" sldId="286"/>
            <ac:spMk id="2" creationId="{E7ADB95A-BB64-431A-ABDF-F56201876B28}"/>
          </ac:spMkLst>
        </pc:spChg>
        <pc:spChg chg="del mod">
          <ac:chgData name="Lidija Blagojević" userId="dd34498d-c5cb-4820-b009-9f6aab0b2998" providerId="ADAL" clId="{02038CAC-E04A-4AEF-8E12-A4BF72900B2D}" dt="2021-04-13T08:31:54.164" v="14"/>
          <ac:spMkLst>
            <pc:docMk/>
            <pc:sldMk cId="1217924166" sldId="286"/>
            <ac:spMk id="3" creationId="{C4C92FF5-ED6F-4A85-9B6B-94108B36B26B}"/>
          </ac:spMkLst>
        </pc:spChg>
        <pc:spChg chg="add mod">
          <ac:chgData name="Lidija Blagojević" userId="dd34498d-c5cb-4820-b009-9f6aab0b2998" providerId="ADAL" clId="{02038CAC-E04A-4AEF-8E12-A4BF72900B2D}" dt="2021-04-13T08:44:07.810" v="46" actId="20577"/>
          <ac:spMkLst>
            <pc:docMk/>
            <pc:sldMk cId="1217924166" sldId="286"/>
            <ac:spMk id="5" creationId="{CF2643EA-E40D-4619-A8BC-C077F238B11C}"/>
          </ac:spMkLst>
        </pc:spChg>
        <pc:spChg chg="add mod">
          <ac:chgData name="Lidija Blagojević" userId="dd34498d-c5cb-4820-b009-9f6aab0b2998" providerId="ADAL" clId="{02038CAC-E04A-4AEF-8E12-A4BF72900B2D}" dt="2021-04-13T08:43:21.217" v="41" actId="14100"/>
          <ac:spMkLst>
            <pc:docMk/>
            <pc:sldMk cId="1217924166" sldId="286"/>
            <ac:spMk id="7" creationId="{7BE2F9E1-5017-448C-BE00-D2D375D75E67}"/>
          </ac:spMkLst>
        </pc:spChg>
        <pc:spChg chg="add mod">
          <ac:chgData name="Lidija Blagojević" userId="dd34498d-c5cb-4820-b009-9f6aab0b2998" providerId="ADAL" clId="{02038CAC-E04A-4AEF-8E12-A4BF72900B2D}" dt="2021-04-13T08:45:03.735" v="62" actId="1076"/>
          <ac:spMkLst>
            <pc:docMk/>
            <pc:sldMk cId="1217924166" sldId="286"/>
            <ac:spMk id="10" creationId="{C71C968A-F926-4A2A-829E-A0D45DEEBA53}"/>
          </ac:spMkLst>
        </pc:spChg>
        <pc:picChg chg="add mod">
          <ac:chgData name="Lidija Blagojević" userId="dd34498d-c5cb-4820-b009-9f6aab0b2998" providerId="ADAL" clId="{02038CAC-E04A-4AEF-8E12-A4BF72900B2D}" dt="2021-04-13T08:43:45.609" v="43" actId="1076"/>
          <ac:picMkLst>
            <pc:docMk/>
            <pc:sldMk cId="1217924166" sldId="286"/>
            <ac:picMk id="4" creationId="{9B10FEB5-13FA-41F1-8400-36A8046C639D}"/>
          </ac:picMkLst>
        </pc:picChg>
        <pc:picChg chg="add del mod">
          <ac:chgData name="Lidija Blagojević" userId="dd34498d-c5cb-4820-b009-9f6aab0b2998" providerId="ADAL" clId="{02038CAC-E04A-4AEF-8E12-A4BF72900B2D}" dt="2021-04-13T08:35:43.845" v="32" actId="478"/>
          <ac:picMkLst>
            <pc:docMk/>
            <pc:sldMk cId="1217924166" sldId="286"/>
            <ac:picMk id="6" creationId="{21F516C9-D8A7-47AD-9EB5-82378765FD07}"/>
          </ac:picMkLst>
        </pc:picChg>
        <pc:picChg chg="add mod">
          <ac:chgData name="Lidija Blagojević" userId="dd34498d-c5cb-4820-b009-9f6aab0b2998" providerId="ADAL" clId="{02038CAC-E04A-4AEF-8E12-A4BF72900B2D}" dt="2021-04-13T08:43:56.231" v="44" actId="1076"/>
          <ac:picMkLst>
            <pc:docMk/>
            <pc:sldMk cId="1217924166" sldId="286"/>
            <ac:picMk id="8" creationId="{EC33FFEF-5AAC-46A1-A967-25C56DBA49C1}"/>
          </ac:picMkLst>
        </pc:picChg>
        <pc:picChg chg="add del mod">
          <ac:chgData name="Lidija Blagojević" userId="dd34498d-c5cb-4820-b009-9f6aab0b2998" providerId="ADAL" clId="{02038CAC-E04A-4AEF-8E12-A4BF72900B2D}" dt="2021-04-13T08:44:31.869" v="50" actId="478"/>
          <ac:picMkLst>
            <pc:docMk/>
            <pc:sldMk cId="1217924166" sldId="286"/>
            <ac:picMk id="9" creationId="{D157683F-FF8B-4892-9654-DBD8A895199F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3T08:53:41.098" v="87" actId="14100"/>
        <pc:sldMkLst>
          <pc:docMk/>
          <pc:sldMk cId="2038511570" sldId="287"/>
        </pc:sldMkLst>
        <pc:spChg chg="mod">
          <ac:chgData name="Lidija Blagojević" userId="dd34498d-c5cb-4820-b009-9f6aab0b2998" providerId="ADAL" clId="{02038CAC-E04A-4AEF-8E12-A4BF72900B2D}" dt="2021-04-13T08:49:25.104" v="71" actId="20577"/>
          <ac:spMkLst>
            <pc:docMk/>
            <pc:sldMk cId="2038511570" sldId="287"/>
            <ac:spMk id="2" creationId="{81C0079D-4D3C-4264-AA8A-D8D03E3E28FE}"/>
          </ac:spMkLst>
        </pc:spChg>
        <pc:spChg chg="del">
          <ac:chgData name="Lidija Blagojević" userId="dd34498d-c5cb-4820-b009-9f6aab0b2998" providerId="ADAL" clId="{02038CAC-E04A-4AEF-8E12-A4BF72900B2D}" dt="2021-04-13T08:51:33.298" v="72" actId="931"/>
          <ac:spMkLst>
            <pc:docMk/>
            <pc:sldMk cId="2038511570" sldId="287"/>
            <ac:spMk id="3" creationId="{40B5D42C-DD09-43AA-99AF-B15905C82365}"/>
          </ac:spMkLst>
        </pc:spChg>
        <pc:spChg chg="add del mod">
          <ac:chgData name="Lidija Blagojević" userId="dd34498d-c5cb-4820-b009-9f6aab0b2998" providerId="ADAL" clId="{02038CAC-E04A-4AEF-8E12-A4BF72900B2D}" dt="2021-04-13T08:52:12.527" v="74" actId="931"/>
          <ac:spMkLst>
            <pc:docMk/>
            <pc:sldMk cId="2038511570" sldId="287"/>
            <ac:spMk id="7" creationId="{B831E6BA-2A84-43A4-B980-A5AC8A4FE36F}"/>
          </ac:spMkLst>
        </pc:spChg>
        <pc:spChg chg="add del mod">
          <ac:chgData name="Lidija Blagojević" userId="dd34498d-c5cb-4820-b009-9f6aab0b2998" providerId="ADAL" clId="{02038CAC-E04A-4AEF-8E12-A4BF72900B2D}" dt="2021-04-13T08:53:23.687" v="83" actId="931"/>
          <ac:spMkLst>
            <pc:docMk/>
            <pc:sldMk cId="2038511570" sldId="287"/>
            <ac:spMk id="11" creationId="{40274F98-6F1B-47E3-ADF2-7D6CDD8B00FF}"/>
          </ac:spMkLst>
        </pc:spChg>
        <pc:picChg chg="add del mod">
          <ac:chgData name="Lidija Blagojević" userId="dd34498d-c5cb-4820-b009-9f6aab0b2998" providerId="ADAL" clId="{02038CAC-E04A-4AEF-8E12-A4BF72900B2D}" dt="2021-04-13T08:51:34.998" v="73" actId="478"/>
          <ac:picMkLst>
            <pc:docMk/>
            <pc:sldMk cId="2038511570" sldId="287"/>
            <ac:picMk id="5" creationId="{504C586F-066C-4687-AD68-3B72149A00A2}"/>
          </ac:picMkLst>
        </pc:picChg>
        <pc:picChg chg="add del mod">
          <ac:chgData name="Lidija Blagojević" userId="dd34498d-c5cb-4820-b009-9f6aab0b2998" providerId="ADAL" clId="{02038CAC-E04A-4AEF-8E12-A4BF72900B2D}" dt="2021-04-13T08:52:31.961" v="82" actId="478"/>
          <ac:picMkLst>
            <pc:docMk/>
            <pc:sldMk cId="2038511570" sldId="287"/>
            <ac:picMk id="9" creationId="{B7EDF9D8-21DD-4126-BA02-77943AA93909}"/>
          </ac:picMkLst>
        </pc:picChg>
        <pc:picChg chg="add mod">
          <ac:chgData name="Lidija Blagojević" userId="dd34498d-c5cb-4820-b009-9f6aab0b2998" providerId="ADAL" clId="{02038CAC-E04A-4AEF-8E12-A4BF72900B2D}" dt="2021-04-13T08:53:41.098" v="87" actId="14100"/>
          <ac:picMkLst>
            <pc:docMk/>
            <pc:sldMk cId="2038511570" sldId="287"/>
            <ac:picMk id="13" creationId="{405499FA-CFBF-409E-822B-B014582F6435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3T09:07:06.721" v="127" actId="14100"/>
        <pc:sldMkLst>
          <pc:docMk/>
          <pc:sldMk cId="358694121" sldId="288"/>
        </pc:sldMkLst>
        <pc:spChg chg="mod">
          <ac:chgData name="Lidija Blagojević" userId="dd34498d-c5cb-4820-b009-9f6aab0b2998" providerId="ADAL" clId="{02038CAC-E04A-4AEF-8E12-A4BF72900B2D}" dt="2021-04-13T08:55:44.511" v="125" actId="20577"/>
          <ac:spMkLst>
            <pc:docMk/>
            <pc:sldMk cId="358694121" sldId="288"/>
            <ac:spMk id="2" creationId="{1F5DE7E4-C915-4656-B0B7-1D2C6CF08C3E}"/>
          </ac:spMkLst>
        </pc:spChg>
        <pc:spChg chg="del">
          <ac:chgData name="Lidija Blagojević" userId="dd34498d-c5cb-4820-b009-9f6aab0b2998" providerId="ADAL" clId="{02038CAC-E04A-4AEF-8E12-A4BF72900B2D}" dt="2021-04-13T09:07:03.803" v="126"/>
          <ac:spMkLst>
            <pc:docMk/>
            <pc:sldMk cId="358694121" sldId="288"/>
            <ac:spMk id="3" creationId="{9AD2E77C-7BCC-4219-BD55-D9B8A5D0B52F}"/>
          </ac:spMkLst>
        </pc:spChg>
        <pc:picChg chg="add mod">
          <ac:chgData name="Lidija Blagojević" userId="dd34498d-c5cb-4820-b009-9f6aab0b2998" providerId="ADAL" clId="{02038CAC-E04A-4AEF-8E12-A4BF72900B2D}" dt="2021-04-13T09:07:06.721" v="127" actId="14100"/>
          <ac:picMkLst>
            <pc:docMk/>
            <pc:sldMk cId="358694121" sldId="288"/>
            <ac:picMk id="4" creationId="{82529166-E1F0-4A23-96D6-F4CD86FA1758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3T09:07:49.736" v="131"/>
        <pc:sldMkLst>
          <pc:docMk/>
          <pc:sldMk cId="2114869044" sldId="289"/>
        </pc:sldMkLst>
        <pc:spChg chg="mod">
          <ac:chgData name="Lidija Blagojević" userId="dd34498d-c5cb-4820-b009-9f6aab0b2998" providerId="ADAL" clId="{02038CAC-E04A-4AEF-8E12-A4BF72900B2D}" dt="2021-04-13T09:07:20.907" v="130"/>
          <ac:spMkLst>
            <pc:docMk/>
            <pc:sldMk cId="2114869044" sldId="289"/>
            <ac:spMk id="2" creationId="{BEC72A0F-EA74-43B4-9BB7-A0CFDBD0AC1E}"/>
          </ac:spMkLst>
        </pc:spChg>
        <pc:spChg chg="del">
          <ac:chgData name="Lidija Blagojević" userId="dd34498d-c5cb-4820-b009-9f6aab0b2998" providerId="ADAL" clId="{02038CAC-E04A-4AEF-8E12-A4BF72900B2D}" dt="2021-04-13T09:07:49.736" v="131"/>
          <ac:spMkLst>
            <pc:docMk/>
            <pc:sldMk cId="2114869044" sldId="289"/>
            <ac:spMk id="3" creationId="{02054B90-2364-4CC3-847A-64CD84BC581E}"/>
          </ac:spMkLst>
        </pc:spChg>
        <pc:picChg chg="add mod">
          <ac:chgData name="Lidija Blagojević" userId="dd34498d-c5cb-4820-b009-9f6aab0b2998" providerId="ADAL" clId="{02038CAC-E04A-4AEF-8E12-A4BF72900B2D}" dt="2021-04-13T09:07:49.736" v="131"/>
          <ac:picMkLst>
            <pc:docMk/>
            <pc:sldMk cId="2114869044" sldId="289"/>
            <ac:picMk id="4" creationId="{6FAFBE48-D9C8-47EF-9B94-ED29B9667A25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3T09:09:04.263" v="162"/>
        <pc:sldMkLst>
          <pc:docMk/>
          <pc:sldMk cId="765736311" sldId="290"/>
        </pc:sldMkLst>
        <pc:spChg chg="mod">
          <ac:chgData name="Lidija Blagojević" userId="dd34498d-c5cb-4820-b009-9f6aab0b2998" providerId="ADAL" clId="{02038CAC-E04A-4AEF-8E12-A4BF72900B2D}" dt="2021-04-13T09:08:03.289" v="161" actId="20577"/>
          <ac:spMkLst>
            <pc:docMk/>
            <pc:sldMk cId="765736311" sldId="290"/>
            <ac:spMk id="2" creationId="{AFCF376F-D763-4329-9604-5200D66CAD23}"/>
          </ac:spMkLst>
        </pc:spChg>
        <pc:spChg chg="del">
          <ac:chgData name="Lidija Blagojević" userId="dd34498d-c5cb-4820-b009-9f6aab0b2998" providerId="ADAL" clId="{02038CAC-E04A-4AEF-8E12-A4BF72900B2D}" dt="2021-04-13T09:09:04.263" v="162"/>
          <ac:spMkLst>
            <pc:docMk/>
            <pc:sldMk cId="765736311" sldId="290"/>
            <ac:spMk id="3" creationId="{BD72C139-8DAE-451A-BF91-688FF0191A2B}"/>
          </ac:spMkLst>
        </pc:spChg>
        <pc:picChg chg="add mod">
          <ac:chgData name="Lidija Blagojević" userId="dd34498d-c5cb-4820-b009-9f6aab0b2998" providerId="ADAL" clId="{02038CAC-E04A-4AEF-8E12-A4BF72900B2D}" dt="2021-04-13T09:09:04.263" v="162"/>
          <ac:picMkLst>
            <pc:docMk/>
            <pc:sldMk cId="765736311" sldId="290"/>
            <ac:picMk id="4" creationId="{19A76B1B-3182-4E30-8A9E-D4AC79075A94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3T09:13:30.777" v="184" actId="14100"/>
        <pc:sldMkLst>
          <pc:docMk/>
          <pc:sldMk cId="612416256" sldId="291"/>
        </pc:sldMkLst>
        <pc:spChg chg="mod">
          <ac:chgData name="Lidija Blagojević" userId="dd34498d-c5cb-4820-b009-9f6aab0b2998" providerId="ADAL" clId="{02038CAC-E04A-4AEF-8E12-A4BF72900B2D}" dt="2021-04-13T09:11:36.794" v="173" actId="20577"/>
          <ac:spMkLst>
            <pc:docMk/>
            <pc:sldMk cId="612416256" sldId="291"/>
            <ac:spMk id="2" creationId="{992EF645-318C-4BFD-9ADC-8E1A844B73FF}"/>
          </ac:spMkLst>
        </pc:spChg>
        <pc:spChg chg="del">
          <ac:chgData name="Lidija Blagojević" userId="dd34498d-c5cb-4820-b009-9f6aab0b2998" providerId="ADAL" clId="{02038CAC-E04A-4AEF-8E12-A4BF72900B2D}" dt="2021-04-13T09:11:39.329" v="174"/>
          <ac:spMkLst>
            <pc:docMk/>
            <pc:sldMk cId="612416256" sldId="291"/>
            <ac:spMk id="3" creationId="{9F648A18-E19A-44C7-8D18-041FB9934921}"/>
          </ac:spMkLst>
        </pc:spChg>
        <pc:picChg chg="add mod">
          <ac:chgData name="Lidija Blagojević" userId="dd34498d-c5cb-4820-b009-9f6aab0b2998" providerId="ADAL" clId="{02038CAC-E04A-4AEF-8E12-A4BF72900B2D}" dt="2021-04-13T09:13:30.777" v="184" actId="14100"/>
          <ac:picMkLst>
            <pc:docMk/>
            <pc:sldMk cId="612416256" sldId="291"/>
            <ac:picMk id="4" creationId="{9ADF2C8E-99B9-4160-A35E-BD5F0ED8659F}"/>
          </ac:picMkLst>
        </pc:picChg>
        <pc:picChg chg="add mod">
          <ac:chgData name="Lidija Blagojević" userId="dd34498d-c5cb-4820-b009-9f6aab0b2998" providerId="ADAL" clId="{02038CAC-E04A-4AEF-8E12-A4BF72900B2D}" dt="2021-04-13T09:13:30.777" v="184" actId="14100"/>
          <ac:picMkLst>
            <pc:docMk/>
            <pc:sldMk cId="612416256" sldId="291"/>
            <ac:picMk id="5" creationId="{12C4A0DB-F003-4594-94B3-EA2BB0877DEA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3T09:15:14.961" v="197" actId="14100"/>
        <pc:sldMkLst>
          <pc:docMk/>
          <pc:sldMk cId="85155305" sldId="292"/>
        </pc:sldMkLst>
        <pc:spChg chg="mod">
          <ac:chgData name="Lidija Blagojević" userId="dd34498d-c5cb-4820-b009-9f6aab0b2998" providerId="ADAL" clId="{02038CAC-E04A-4AEF-8E12-A4BF72900B2D}" dt="2021-04-13T09:14:40.498" v="195" actId="20577"/>
          <ac:spMkLst>
            <pc:docMk/>
            <pc:sldMk cId="85155305" sldId="292"/>
            <ac:spMk id="2" creationId="{13DB030E-EA23-40B6-85C0-A37E083B5507}"/>
          </ac:spMkLst>
        </pc:spChg>
        <pc:spChg chg="del">
          <ac:chgData name="Lidija Blagojević" userId="dd34498d-c5cb-4820-b009-9f6aab0b2998" providerId="ADAL" clId="{02038CAC-E04A-4AEF-8E12-A4BF72900B2D}" dt="2021-04-13T09:15:10.297" v="196"/>
          <ac:spMkLst>
            <pc:docMk/>
            <pc:sldMk cId="85155305" sldId="292"/>
            <ac:spMk id="3" creationId="{324CC2BD-AFFC-45C5-8486-838265FE41A6}"/>
          </ac:spMkLst>
        </pc:spChg>
        <pc:picChg chg="add mod">
          <ac:chgData name="Lidija Blagojević" userId="dd34498d-c5cb-4820-b009-9f6aab0b2998" providerId="ADAL" clId="{02038CAC-E04A-4AEF-8E12-A4BF72900B2D}" dt="2021-04-13T09:15:14.961" v="197" actId="14100"/>
          <ac:picMkLst>
            <pc:docMk/>
            <pc:sldMk cId="85155305" sldId="292"/>
            <ac:picMk id="4" creationId="{7213CBB5-883B-498C-B1F9-D21F389A481B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3T09:27:08.987" v="231" actId="1076"/>
        <pc:sldMkLst>
          <pc:docMk/>
          <pc:sldMk cId="2547830184" sldId="293"/>
        </pc:sldMkLst>
        <pc:spChg chg="mod">
          <ac:chgData name="Lidija Blagojević" userId="dd34498d-c5cb-4820-b009-9f6aab0b2998" providerId="ADAL" clId="{02038CAC-E04A-4AEF-8E12-A4BF72900B2D}" dt="2021-04-13T09:16:06.041" v="214" actId="20577"/>
          <ac:spMkLst>
            <pc:docMk/>
            <pc:sldMk cId="2547830184" sldId="293"/>
            <ac:spMk id="2" creationId="{BAEC569D-D573-453F-8627-5ACF9423DC1B}"/>
          </ac:spMkLst>
        </pc:spChg>
        <pc:spChg chg="del">
          <ac:chgData name="Lidija Blagojević" userId="dd34498d-c5cb-4820-b009-9f6aab0b2998" providerId="ADAL" clId="{02038CAC-E04A-4AEF-8E12-A4BF72900B2D}" dt="2021-04-13T09:16:08.234" v="215"/>
          <ac:spMkLst>
            <pc:docMk/>
            <pc:sldMk cId="2547830184" sldId="293"/>
            <ac:spMk id="3" creationId="{8BBBD87F-63F9-458B-9301-BD46B237EAEC}"/>
          </ac:spMkLst>
        </pc:spChg>
        <pc:picChg chg="add mod">
          <ac:chgData name="Lidija Blagojević" userId="dd34498d-c5cb-4820-b009-9f6aab0b2998" providerId="ADAL" clId="{02038CAC-E04A-4AEF-8E12-A4BF72900B2D}" dt="2021-04-13T09:27:02.317" v="228" actId="1076"/>
          <ac:picMkLst>
            <pc:docMk/>
            <pc:sldMk cId="2547830184" sldId="293"/>
            <ac:picMk id="4" creationId="{4CD0ABCB-C2C4-4A61-AE0E-F9D43B2CA49B}"/>
          </ac:picMkLst>
        </pc:picChg>
        <pc:picChg chg="add del mod">
          <ac:chgData name="Lidija Blagojević" userId="dd34498d-c5cb-4820-b009-9f6aab0b2998" providerId="ADAL" clId="{02038CAC-E04A-4AEF-8E12-A4BF72900B2D}" dt="2021-04-13T09:26:54.940" v="224" actId="478"/>
          <ac:picMkLst>
            <pc:docMk/>
            <pc:sldMk cId="2547830184" sldId="293"/>
            <ac:picMk id="6" creationId="{9470396B-6D0E-406A-9E5C-171313253406}"/>
          </ac:picMkLst>
        </pc:picChg>
        <pc:picChg chg="add mod">
          <ac:chgData name="Lidija Blagojević" userId="dd34498d-c5cb-4820-b009-9f6aab0b2998" providerId="ADAL" clId="{02038CAC-E04A-4AEF-8E12-A4BF72900B2D}" dt="2021-04-13T09:27:08.987" v="231" actId="1076"/>
          <ac:picMkLst>
            <pc:docMk/>
            <pc:sldMk cId="2547830184" sldId="293"/>
            <ac:picMk id="7" creationId="{065F4F2F-E85B-45A1-8B7C-F62246F38F13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3T09:33:22.081" v="270" actId="1076"/>
        <pc:sldMkLst>
          <pc:docMk/>
          <pc:sldMk cId="2281646738" sldId="294"/>
        </pc:sldMkLst>
        <pc:spChg chg="mod">
          <ac:chgData name="Lidija Blagojević" userId="dd34498d-c5cb-4820-b009-9f6aab0b2998" providerId="ADAL" clId="{02038CAC-E04A-4AEF-8E12-A4BF72900B2D}" dt="2021-04-13T09:31:19.332" v="263" actId="20577"/>
          <ac:spMkLst>
            <pc:docMk/>
            <pc:sldMk cId="2281646738" sldId="294"/>
            <ac:spMk id="2" creationId="{5D5AEE0B-5C3E-45CB-830B-79FA1157DBE9}"/>
          </ac:spMkLst>
        </pc:spChg>
        <pc:spChg chg="del">
          <ac:chgData name="Lidija Blagojević" userId="dd34498d-c5cb-4820-b009-9f6aab0b2998" providerId="ADAL" clId="{02038CAC-E04A-4AEF-8E12-A4BF72900B2D}" dt="2021-04-13T09:32:46.422" v="264"/>
          <ac:spMkLst>
            <pc:docMk/>
            <pc:sldMk cId="2281646738" sldId="294"/>
            <ac:spMk id="3" creationId="{76CEE1D0-5129-4223-9EBA-FB3D6C0379F8}"/>
          </ac:spMkLst>
        </pc:spChg>
        <pc:picChg chg="add mod">
          <ac:chgData name="Lidija Blagojević" userId="dd34498d-c5cb-4820-b009-9f6aab0b2998" providerId="ADAL" clId="{02038CAC-E04A-4AEF-8E12-A4BF72900B2D}" dt="2021-04-13T09:33:22.081" v="270" actId="1076"/>
          <ac:picMkLst>
            <pc:docMk/>
            <pc:sldMk cId="2281646738" sldId="294"/>
            <ac:picMk id="4" creationId="{F1BD351E-0F97-4BC0-B411-2930E7655761}"/>
          </ac:picMkLst>
        </pc:picChg>
        <pc:picChg chg="add mod">
          <ac:chgData name="Lidija Blagojević" userId="dd34498d-c5cb-4820-b009-9f6aab0b2998" providerId="ADAL" clId="{02038CAC-E04A-4AEF-8E12-A4BF72900B2D}" dt="2021-04-13T09:33:18.923" v="269" actId="1076"/>
          <ac:picMkLst>
            <pc:docMk/>
            <pc:sldMk cId="2281646738" sldId="294"/>
            <ac:picMk id="5" creationId="{CD4219B0-352F-4ECF-9DDB-FA1F6212DB52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3T09:39:49.775" v="289" actId="1076"/>
        <pc:sldMkLst>
          <pc:docMk/>
          <pc:sldMk cId="3854894339" sldId="295"/>
        </pc:sldMkLst>
        <pc:spChg chg="mod">
          <ac:chgData name="Lidija Blagojević" userId="dd34498d-c5cb-4820-b009-9f6aab0b2998" providerId="ADAL" clId="{02038CAC-E04A-4AEF-8E12-A4BF72900B2D}" dt="2021-04-13T09:38:15.155" v="281" actId="20577"/>
          <ac:spMkLst>
            <pc:docMk/>
            <pc:sldMk cId="3854894339" sldId="295"/>
            <ac:spMk id="2" creationId="{05EE3424-98EE-4B11-AC6C-26D0DB7A8776}"/>
          </ac:spMkLst>
        </pc:spChg>
        <pc:spChg chg="del">
          <ac:chgData name="Lidija Blagojević" userId="dd34498d-c5cb-4820-b009-9f6aab0b2998" providerId="ADAL" clId="{02038CAC-E04A-4AEF-8E12-A4BF72900B2D}" dt="2021-04-13T09:38:16.955" v="282"/>
          <ac:spMkLst>
            <pc:docMk/>
            <pc:sldMk cId="3854894339" sldId="295"/>
            <ac:spMk id="3" creationId="{F19C9B41-6753-4381-9A1D-FF6C4C9BE640}"/>
          </ac:spMkLst>
        </pc:spChg>
        <pc:picChg chg="add mod">
          <ac:chgData name="Lidija Blagojević" userId="dd34498d-c5cb-4820-b009-9f6aab0b2998" providerId="ADAL" clId="{02038CAC-E04A-4AEF-8E12-A4BF72900B2D}" dt="2021-04-13T09:39:44.458" v="287" actId="1076"/>
          <ac:picMkLst>
            <pc:docMk/>
            <pc:sldMk cId="3854894339" sldId="295"/>
            <ac:picMk id="4" creationId="{76DF1861-AA0F-468D-9C18-5F0A08ED8BF7}"/>
          </ac:picMkLst>
        </pc:picChg>
        <pc:picChg chg="add mod">
          <ac:chgData name="Lidija Blagojević" userId="dd34498d-c5cb-4820-b009-9f6aab0b2998" providerId="ADAL" clId="{02038CAC-E04A-4AEF-8E12-A4BF72900B2D}" dt="2021-04-13T09:39:49.775" v="289" actId="1076"/>
          <ac:picMkLst>
            <pc:docMk/>
            <pc:sldMk cId="3854894339" sldId="295"/>
            <ac:picMk id="5" creationId="{E70D0A0F-A6AD-457F-B494-C17451BC333E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3T09:53:27.764" v="313" actId="14100"/>
        <pc:sldMkLst>
          <pc:docMk/>
          <pc:sldMk cId="2534759054" sldId="296"/>
        </pc:sldMkLst>
        <pc:spChg chg="mod">
          <ac:chgData name="Lidija Blagojević" userId="dd34498d-c5cb-4820-b009-9f6aab0b2998" providerId="ADAL" clId="{02038CAC-E04A-4AEF-8E12-A4BF72900B2D}" dt="2021-04-13T09:41:53.874" v="301" actId="20577"/>
          <ac:spMkLst>
            <pc:docMk/>
            <pc:sldMk cId="2534759054" sldId="296"/>
            <ac:spMk id="2" creationId="{1D6A56B6-A7F3-435F-A3BB-F185220170CB}"/>
          </ac:spMkLst>
        </pc:spChg>
        <pc:spChg chg="del">
          <ac:chgData name="Lidija Blagojević" userId="dd34498d-c5cb-4820-b009-9f6aab0b2998" providerId="ADAL" clId="{02038CAC-E04A-4AEF-8E12-A4BF72900B2D}" dt="2021-04-13T09:41:46.831" v="290"/>
          <ac:spMkLst>
            <pc:docMk/>
            <pc:sldMk cId="2534759054" sldId="296"/>
            <ac:spMk id="3" creationId="{D06841E9-A1AE-4FB1-A456-12694D67DC8E}"/>
          </ac:spMkLst>
        </pc:spChg>
        <pc:picChg chg="add mod">
          <ac:chgData name="Lidija Blagojević" userId="dd34498d-c5cb-4820-b009-9f6aab0b2998" providerId="ADAL" clId="{02038CAC-E04A-4AEF-8E12-A4BF72900B2D}" dt="2021-04-13T09:41:50.124" v="291" actId="1076"/>
          <ac:picMkLst>
            <pc:docMk/>
            <pc:sldMk cId="2534759054" sldId="296"/>
            <ac:picMk id="4" creationId="{3811AFB4-4419-4E03-B479-6FC3D12F3EC9}"/>
          </ac:picMkLst>
        </pc:picChg>
        <pc:picChg chg="add del mod">
          <ac:chgData name="Lidija Blagojević" userId="dd34498d-c5cb-4820-b009-9f6aab0b2998" providerId="ADAL" clId="{02038CAC-E04A-4AEF-8E12-A4BF72900B2D}" dt="2021-04-13T09:51:01.313" v="304" actId="478"/>
          <ac:picMkLst>
            <pc:docMk/>
            <pc:sldMk cId="2534759054" sldId="296"/>
            <ac:picMk id="6" creationId="{5B83EC7B-5025-47B2-B16D-4EB171F9BEA9}"/>
          </ac:picMkLst>
        </pc:picChg>
        <pc:picChg chg="add del mod">
          <ac:chgData name="Lidija Blagojević" userId="dd34498d-c5cb-4820-b009-9f6aab0b2998" providerId="ADAL" clId="{02038CAC-E04A-4AEF-8E12-A4BF72900B2D}" dt="2021-04-13T09:52:07.686" v="309" actId="478"/>
          <ac:picMkLst>
            <pc:docMk/>
            <pc:sldMk cId="2534759054" sldId="296"/>
            <ac:picMk id="7" creationId="{4A898297-E03C-49D2-A381-4FF0F8D3EB4F}"/>
          </ac:picMkLst>
        </pc:picChg>
        <pc:picChg chg="add mod">
          <ac:chgData name="Lidija Blagojević" userId="dd34498d-c5cb-4820-b009-9f6aab0b2998" providerId="ADAL" clId="{02038CAC-E04A-4AEF-8E12-A4BF72900B2D}" dt="2021-04-13T09:53:27.764" v="313" actId="14100"/>
          <ac:picMkLst>
            <pc:docMk/>
            <pc:sldMk cId="2534759054" sldId="296"/>
            <ac:picMk id="8" creationId="{F5B1388D-C603-45E8-B3D3-B072BFD0CB00}"/>
          </ac:picMkLst>
        </pc:picChg>
      </pc:sldChg>
      <pc:sldChg chg="modSp new mod">
        <pc:chgData name="Lidija Blagojević" userId="dd34498d-c5cb-4820-b009-9f6aab0b2998" providerId="ADAL" clId="{02038CAC-E04A-4AEF-8E12-A4BF72900B2D}" dt="2021-04-13T10:05:10.856" v="434" actId="20577"/>
        <pc:sldMkLst>
          <pc:docMk/>
          <pc:sldMk cId="2215898843" sldId="297"/>
        </pc:sldMkLst>
        <pc:spChg chg="mod">
          <ac:chgData name="Lidija Blagojević" userId="dd34498d-c5cb-4820-b009-9f6aab0b2998" providerId="ADAL" clId="{02038CAC-E04A-4AEF-8E12-A4BF72900B2D}" dt="2021-04-13T09:56:52.049" v="368" actId="20577"/>
          <ac:spMkLst>
            <pc:docMk/>
            <pc:sldMk cId="2215898843" sldId="297"/>
            <ac:spMk id="2" creationId="{0CDAE515-9DBF-4EA5-ABD1-41C5D2C72524}"/>
          </ac:spMkLst>
        </pc:spChg>
        <pc:spChg chg="mod">
          <ac:chgData name="Lidija Blagojević" userId="dd34498d-c5cb-4820-b009-9f6aab0b2998" providerId="ADAL" clId="{02038CAC-E04A-4AEF-8E12-A4BF72900B2D}" dt="2021-04-13T10:05:10.856" v="434" actId="20577"/>
          <ac:spMkLst>
            <pc:docMk/>
            <pc:sldMk cId="2215898843" sldId="297"/>
            <ac:spMk id="3" creationId="{A6D34698-1634-47BA-904E-9980F07C8EBF}"/>
          </ac:spMkLst>
        </pc:spChg>
      </pc:sldChg>
      <pc:sldChg chg="addSp modSp mod">
        <pc:chgData name="Lidija Blagojević" userId="dd34498d-c5cb-4820-b009-9f6aab0b2998" providerId="ADAL" clId="{02038CAC-E04A-4AEF-8E12-A4BF72900B2D}" dt="2021-05-02T17:00:32.249" v="681" actId="1076"/>
        <pc:sldMkLst>
          <pc:docMk/>
          <pc:sldMk cId="2627429014" sldId="302"/>
        </pc:sldMkLst>
        <pc:picChg chg="add mod">
          <ac:chgData name="Lidija Blagojević" userId="dd34498d-c5cb-4820-b009-9f6aab0b2998" providerId="ADAL" clId="{02038CAC-E04A-4AEF-8E12-A4BF72900B2D}" dt="2021-05-02T17:00:32.249" v="681" actId="1076"/>
          <ac:picMkLst>
            <pc:docMk/>
            <pc:sldMk cId="2627429014" sldId="302"/>
            <ac:picMk id="3" creationId="{0EC5D4B9-9E03-4C41-952F-E81E212472B5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5-02T19:17:12.039" v="983" actId="20577"/>
        <pc:sldMkLst>
          <pc:docMk/>
          <pc:sldMk cId="683886887" sldId="303"/>
        </pc:sldMkLst>
        <pc:spChg chg="mod">
          <ac:chgData name="Lidija Blagojević" userId="dd34498d-c5cb-4820-b009-9f6aab0b2998" providerId="ADAL" clId="{02038CAC-E04A-4AEF-8E12-A4BF72900B2D}" dt="2021-04-19T12:19:39.850" v="535" actId="20577"/>
          <ac:spMkLst>
            <pc:docMk/>
            <pc:sldMk cId="683886887" sldId="303"/>
            <ac:spMk id="2" creationId="{40D36A62-E430-447F-9401-1FE005AFCC54}"/>
          </ac:spMkLst>
        </pc:spChg>
        <pc:spChg chg="add mod">
          <ac:chgData name="Lidija Blagojević" userId="dd34498d-c5cb-4820-b009-9f6aab0b2998" providerId="ADAL" clId="{02038CAC-E04A-4AEF-8E12-A4BF72900B2D}" dt="2021-05-02T19:17:12.039" v="983" actId="20577"/>
          <ac:spMkLst>
            <pc:docMk/>
            <pc:sldMk cId="683886887" sldId="303"/>
            <ac:spMk id="3" creationId="{210B84C2-3133-434F-B78C-DB156A4DA184}"/>
          </ac:spMkLst>
        </pc:spChg>
        <pc:spChg chg="del">
          <ac:chgData name="Lidija Blagojević" userId="dd34498d-c5cb-4820-b009-9f6aab0b2998" providerId="ADAL" clId="{02038CAC-E04A-4AEF-8E12-A4BF72900B2D}" dt="2021-04-19T12:20:36.130" v="536"/>
          <ac:spMkLst>
            <pc:docMk/>
            <pc:sldMk cId="683886887" sldId="303"/>
            <ac:spMk id="3" creationId="{6CD91D1E-E81B-488F-B3DC-91A937C91920}"/>
          </ac:spMkLst>
        </pc:spChg>
        <pc:picChg chg="add mod">
          <ac:chgData name="Lidija Blagojević" userId="dd34498d-c5cb-4820-b009-9f6aab0b2998" providerId="ADAL" clId="{02038CAC-E04A-4AEF-8E12-A4BF72900B2D}" dt="2021-04-19T12:20:36.130" v="536"/>
          <ac:picMkLst>
            <pc:docMk/>
            <pc:sldMk cId="683886887" sldId="303"/>
            <ac:picMk id="4" creationId="{9872F248-2043-4EEC-ADCA-8C8BFE2928E3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27T13:41:49.956" v="662" actId="1076"/>
        <pc:sldMkLst>
          <pc:docMk/>
          <pc:sldMk cId="242159758" sldId="304"/>
        </pc:sldMkLst>
        <pc:spChg chg="mod">
          <ac:chgData name="Lidija Blagojević" userId="dd34498d-c5cb-4820-b009-9f6aab0b2998" providerId="ADAL" clId="{02038CAC-E04A-4AEF-8E12-A4BF72900B2D}" dt="2021-04-19T12:21:18.199" v="550" actId="20577"/>
          <ac:spMkLst>
            <pc:docMk/>
            <pc:sldMk cId="242159758" sldId="304"/>
            <ac:spMk id="2" creationId="{15AA1BA4-2225-4FCF-85DB-45709FBBF8CD}"/>
          </ac:spMkLst>
        </pc:spChg>
        <pc:spChg chg="del">
          <ac:chgData name="Lidija Blagojević" userId="dd34498d-c5cb-4820-b009-9f6aab0b2998" providerId="ADAL" clId="{02038CAC-E04A-4AEF-8E12-A4BF72900B2D}" dt="2021-04-19T12:21:10.250" v="548"/>
          <ac:spMkLst>
            <pc:docMk/>
            <pc:sldMk cId="242159758" sldId="304"/>
            <ac:spMk id="3" creationId="{BB5EA226-A76B-4761-B4A0-DD7B84BD1047}"/>
          </ac:spMkLst>
        </pc:spChg>
        <pc:picChg chg="add mod">
          <ac:chgData name="Lidija Blagojević" userId="dd34498d-c5cb-4820-b009-9f6aab0b2998" providerId="ADAL" clId="{02038CAC-E04A-4AEF-8E12-A4BF72900B2D}" dt="2021-04-19T12:21:23.108" v="551" actId="1076"/>
          <ac:picMkLst>
            <pc:docMk/>
            <pc:sldMk cId="242159758" sldId="304"/>
            <ac:picMk id="4" creationId="{BF1E23BC-B6AF-4FB6-A3A3-6F3C6789E073}"/>
          </ac:picMkLst>
        </pc:picChg>
        <pc:picChg chg="add mod">
          <ac:chgData name="Lidija Blagojević" userId="dd34498d-c5cb-4820-b009-9f6aab0b2998" providerId="ADAL" clId="{02038CAC-E04A-4AEF-8E12-A4BF72900B2D}" dt="2021-04-27T13:41:49.956" v="662" actId="1076"/>
          <ac:picMkLst>
            <pc:docMk/>
            <pc:sldMk cId="242159758" sldId="304"/>
            <ac:picMk id="5" creationId="{F18C05FC-842F-4F8E-9865-185AD298ED50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9T12:24:26.015" v="570" actId="1076"/>
        <pc:sldMkLst>
          <pc:docMk/>
          <pc:sldMk cId="2745609599" sldId="305"/>
        </pc:sldMkLst>
        <pc:spChg chg="mod">
          <ac:chgData name="Lidija Blagojević" userId="dd34498d-c5cb-4820-b009-9f6aab0b2998" providerId="ADAL" clId="{02038CAC-E04A-4AEF-8E12-A4BF72900B2D}" dt="2021-04-19T12:23:30.740" v="564" actId="20577"/>
          <ac:spMkLst>
            <pc:docMk/>
            <pc:sldMk cId="2745609599" sldId="305"/>
            <ac:spMk id="2" creationId="{23803E09-37B4-47EA-875C-78634681D61A}"/>
          </ac:spMkLst>
        </pc:spChg>
        <pc:spChg chg="del">
          <ac:chgData name="Lidija Blagojević" userId="dd34498d-c5cb-4820-b009-9f6aab0b2998" providerId="ADAL" clId="{02038CAC-E04A-4AEF-8E12-A4BF72900B2D}" dt="2021-04-19T12:23:16.854" v="555"/>
          <ac:spMkLst>
            <pc:docMk/>
            <pc:sldMk cId="2745609599" sldId="305"/>
            <ac:spMk id="3" creationId="{45234746-A7E5-40F5-A352-EB0156078DFE}"/>
          </ac:spMkLst>
        </pc:spChg>
        <pc:picChg chg="add mod">
          <ac:chgData name="Lidija Blagojević" userId="dd34498d-c5cb-4820-b009-9f6aab0b2998" providerId="ADAL" clId="{02038CAC-E04A-4AEF-8E12-A4BF72900B2D}" dt="2021-04-19T12:24:12.780" v="567" actId="1076"/>
          <ac:picMkLst>
            <pc:docMk/>
            <pc:sldMk cId="2745609599" sldId="305"/>
            <ac:picMk id="4" creationId="{DBD56EBF-CF08-4259-AF86-200103ED4B07}"/>
          </ac:picMkLst>
        </pc:picChg>
        <pc:picChg chg="add mod">
          <ac:chgData name="Lidija Blagojević" userId="dd34498d-c5cb-4820-b009-9f6aab0b2998" providerId="ADAL" clId="{02038CAC-E04A-4AEF-8E12-A4BF72900B2D}" dt="2021-04-19T12:24:26.015" v="570" actId="1076"/>
          <ac:picMkLst>
            <pc:docMk/>
            <pc:sldMk cId="2745609599" sldId="305"/>
            <ac:picMk id="5" creationId="{D6262E2D-E571-4C97-9C56-58648F37E835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5-02T17:03:57.774" v="698" actId="21"/>
        <pc:sldMkLst>
          <pc:docMk/>
          <pc:sldMk cId="2480327617" sldId="306"/>
        </pc:sldMkLst>
        <pc:spChg chg="mod">
          <ac:chgData name="Lidija Blagojević" userId="dd34498d-c5cb-4820-b009-9f6aab0b2998" providerId="ADAL" clId="{02038CAC-E04A-4AEF-8E12-A4BF72900B2D}" dt="2021-04-19T12:24:44.885" v="581" actId="20577"/>
          <ac:spMkLst>
            <pc:docMk/>
            <pc:sldMk cId="2480327617" sldId="306"/>
            <ac:spMk id="2" creationId="{24EAC77D-8A17-42DC-AEE2-5DE257AFFFB3}"/>
          </ac:spMkLst>
        </pc:spChg>
        <pc:spChg chg="del">
          <ac:chgData name="Lidija Blagojević" userId="dd34498d-c5cb-4820-b009-9f6aab0b2998" providerId="ADAL" clId="{02038CAC-E04A-4AEF-8E12-A4BF72900B2D}" dt="2021-04-19T12:25:23.378" v="582"/>
          <ac:spMkLst>
            <pc:docMk/>
            <pc:sldMk cId="2480327617" sldId="306"/>
            <ac:spMk id="3" creationId="{B0AC02F1-E00A-4789-9596-219FB0F9BE8B}"/>
          </ac:spMkLst>
        </pc:spChg>
        <pc:picChg chg="add del">
          <ac:chgData name="Lidija Blagojević" userId="dd34498d-c5cb-4820-b009-9f6aab0b2998" providerId="ADAL" clId="{02038CAC-E04A-4AEF-8E12-A4BF72900B2D}" dt="2021-05-02T17:03:57.774" v="698" actId="21"/>
          <ac:picMkLst>
            <pc:docMk/>
            <pc:sldMk cId="2480327617" sldId="306"/>
            <ac:picMk id="3" creationId="{1AF3EAB1-A832-4981-ABD7-E6C247EC5CAE}"/>
          </ac:picMkLst>
        </pc:picChg>
        <pc:picChg chg="add mod">
          <ac:chgData name="Lidija Blagojević" userId="dd34498d-c5cb-4820-b009-9f6aab0b2998" providerId="ADAL" clId="{02038CAC-E04A-4AEF-8E12-A4BF72900B2D}" dt="2021-04-19T12:25:29.169" v="584" actId="1076"/>
          <ac:picMkLst>
            <pc:docMk/>
            <pc:sldMk cId="2480327617" sldId="306"/>
            <ac:picMk id="4" creationId="{204D55F5-F8A7-456F-8952-5BC941A1978B}"/>
          </ac:picMkLst>
        </pc:picChg>
      </pc:sldChg>
      <pc:sldChg chg="addSp modSp new mod">
        <pc:chgData name="Lidija Blagojević" userId="dd34498d-c5cb-4820-b009-9f6aab0b2998" providerId="ADAL" clId="{02038CAC-E04A-4AEF-8E12-A4BF72900B2D}" dt="2021-04-19T12:44:44.649" v="601" actId="1076"/>
        <pc:sldMkLst>
          <pc:docMk/>
          <pc:sldMk cId="4041338273" sldId="307"/>
        </pc:sldMkLst>
        <pc:spChg chg="mod">
          <ac:chgData name="Lidija Blagojević" userId="dd34498d-c5cb-4820-b009-9f6aab0b2998" providerId="ADAL" clId="{02038CAC-E04A-4AEF-8E12-A4BF72900B2D}" dt="2021-04-19T12:44:14.026" v="599" actId="20577"/>
          <ac:spMkLst>
            <pc:docMk/>
            <pc:sldMk cId="4041338273" sldId="307"/>
            <ac:spMk id="2" creationId="{760A288C-B7A7-4404-A343-0E972249C660}"/>
          </ac:spMkLst>
        </pc:spChg>
        <pc:picChg chg="add mod">
          <ac:chgData name="Lidija Blagojević" userId="dd34498d-c5cb-4820-b009-9f6aab0b2998" providerId="ADAL" clId="{02038CAC-E04A-4AEF-8E12-A4BF72900B2D}" dt="2021-04-19T12:44:06.463" v="587" actId="1076"/>
          <ac:picMkLst>
            <pc:docMk/>
            <pc:sldMk cId="4041338273" sldId="307"/>
            <ac:picMk id="4" creationId="{59E14D10-5A4C-41A2-8913-94EA769F7E26}"/>
          </ac:picMkLst>
        </pc:picChg>
        <pc:picChg chg="add mod">
          <ac:chgData name="Lidija Blagojević" userId="dd34498d-c5cb-4820-b009-9f6aab0b2998" providerId="ADAL" clId="{02038CAC-E04A-4AEF-8E12-A4BF72900B2D}" dt="2021-04-19T12:44:44.649" v="601" actId="1076"/>
          <ac:picMkLst>
            <pc:docMk/>
            <pc:sldMk cId="4041338273" sldId="307"/>
            <ac:picMk id="5" creationId="{6305AF0C-43DB-468C-A731-52340C8131C4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9T12:48:59.532" v="617" actId="1076"/>
        <pc:sldMkLst>
          <pc:docMk/>
          <pc:sldMk cId="1205583971" sldId="308"/>
        </pc:sldMkLst>
        <pc:spChg chg="mod">
          <ac:chgData name="Lidija Blagojević" userId="dd34498d-c5cb-4820-b009-9f6aab0b2998" providerId="ADAL" clId="{02038CAC-E04A-4AEF-8E12-A4BF72900B2D}" dt="2021-04-19T12:47:58.432" v="612" actId="20577"/>
          <ac:spMkLst>
            <pc:docMk/>
            <pc:sldMk cId="1205583971" sldId="308"/>
            <ac:spMk id="2" creationId="{2643F15B-7D2D-4932-9E9C-A619A4094189}"/>
          </ac:spMkLst>
        </pc:spChg>
        <pc:spChg chg="del">
          <ac:chgData name="Lidija Blagojević" userId="dd34498d-c5cb-4820-b009-9f6aab0b2998" providerId="ADAL" clId="{02038CAC-E04A-4AEF-8E12-A4BF72900B2D}" dt="2021-04-19T12:48:01.217" v="613"/>
          <ac:spMkLst>
            <pc:docMk/>
            <pc:sldMk cId="1205583971" sldId="308"/>
            <ac:spMk id="3" creationId="{0FE0C4C4-C281-4EEB-AEA8-F958DCFCA6F5}"/>
          </ac:spMkLst>
        </pc:spChg>
        <pc:picChg chg="add mod">
          <ac:chgData name="Lidija Blagojević" userId="dd34498d-c5cb-4820-b009-9f6aab0b2998" providerId="ADAL" clId="{02038CAC-E04A-4AEF-8E12-A4BF72900B2D}" dt="2021-04-19T12:48:03.539" v="614" actId="1076"/>
          <ac:picMkLst>
            <pc:docMk/>
            <pc:sldMk cId="1205583971" sldId="308"/>
            <ac:picMk id="4" creationId="{457DE79B-3980-4590-9738-E19683526390}"/>
          </ac:picMkLst>
        </pc:picChg>
        <pc:picChg chg="add mod">
          <ac:chgData name="Lidija Blagojević" userId="dd34498d-c5cb-4820-b009-9f6aab0b2998" providerId="ADAL" clId="{02038CAC-E04A-4AEF-8E12-A4BF72900B2D}" dt="2021-04-19T12:48:59.532" v="617" actId="1076"/>
          <ac:picMkLst>
            <pc:docMk/>
            <pc:sldMk cId="1205583971" sldId="308"/>
            <ac:picMk id="5" creationId="{21EE18B2-C393-4ECA-9D06-A0C08899F4C4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9T12:49:41.979" v="627"/>
        <pc:sldMkLst>
          <pc:docMk/>
          <pc:sldMk cId="1576863549" sldId="309"/>
        </pc:sldMkLst>
        <pc:spChg chg="mod">
          <ac:chgData name="Lidija Blagojević" userId="dd34498d-c5cb-4820-b009-9f6aab0b2998" providerId="ADAL" clId="{02038CAC-E04A-4AEF-8E12-A4BF72900B2D}" dt="2021-04-19T12:49:07.088" v="626" actId="20577"/>
          <ac:spMkLst>
            <pc:docMk/>
            <pc:sldMk cId="1576863549" sldId="309"/>
            <ac:spMk id="2" creationId="{BAF1EDCB-347A-4B87-8E29-E9341EF1621C}"/>
          </ac:spMkLst>
        </pc:spChg>
        <pc:spChg chg="del">
          <ac:chgData name="Lidija Blagojević" userId="dd34498d-c5cb-4820-b009-9f6aab0b2998" providerId="ADAL" clId="{02038CAC-E04A-4AEF-8E12-A4BF72900B2D}" dt="2021-04-19T12:49:41.979" v="627"/>
          <ac:spMkLst>
            <pc:docMk/>
            <pc:sldMk cId="1576863549" sldId="309"/>
            <ac:spMk id="3" creationId="{913728A2-9810-42BD-8C56-7A8E9AB90598}"/>
          </ac:spMkLst>
        </pc:spChg>
        <pc:picChg chg="add mod">
          <ac:chgData name="Lidija Blagojević" userId="dd34498d-c5cb-4820-b009-9f6aab0b2998" providerId="ADAL" clId="{02038CAC-E04A-4AEF-8E12-A4BF72900B2D}" dt="2021-04-19T12:49:41.979" v="627"/>
          <ac:picMkLst>
            <pc:docMk/>
            <pc:sldMk cId="1576863549" sldId="309"/>
            <ac:picMk id="4" creationId="{1FC5398C-83A2-4103-9358-83F518FF35F2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5-04T08:06:48.211" v="984" actId="478"/>
        <pc:sldMkLst>
          <pc:docMk/>
          <pc:sldMk cId="55712108" sldId="310"/>
        </pc:sldMkLst>
        <pc:spChg chg="mod">
          <ac:chgData name="Lidija Blagojević" userId="dd34498d-c5cb-4820-b009-9f6aab0b2998" providerId="ADAL" clId="{02038CAC-E04A-4AEF-8E12-A4BF72900B2D}" dt="2021-04-19T12:50:28.415" v="639" actId="20577"/>
          <ac:spMkLst>
            <pc:docMk/>
            <pc:sldMk cId="55712108" sldId="310"/>
            <ac:spMk id="2" creationId="{688BFD27-EC5D-425C-8231-A49F3836FFA1}"/>
          </ac:spMkLst>
        </pc:spChg>
        <pc:spChg chg="del">
          <ac:chgData name="Lidija Blagojević" userId="dd34498d-c5cb-4820-b009-9f6aab0b2998" providerId="ADAL" clId="{02038CAC-E04A-4AEF-8E12-A4BF72900B2D}" dt="2021-04-19T12:50:31.907" v="640"/>
          <ac:spMkLst>
            <pc:docMk/>
            <pc:sldMk cId="55712108" sldId="310"/>
            <ac:spMk id="3" creationId="{2E7E2B09-BA63-47C1-A00E-0413DE3E8AF4}"/>
          </ac:spMkLst>
        </pc:spChg>
        <pc:picChg chg="add del mod">
          <ac:chgData name="Lidija Blagojević" userId="dd34498d-c5cb-4820-b009-9f6aab0b2998" providerId="ADAL" clId="{02038CAC-E04A-4AEF-8E12-A4BF72900B2D}" dt="2021-05-04T08:06:48.211" v="984" actId="478"/>
          <ac:picMkLst>
            <pc:docMk/>
            <pc:sldMk cId="55712108" sldId="310"/>
            <ac:picMk id="3" creationId="{8050D00E-5AE9-4FB8-A04B-2708465E2EAE}"/>
          </ac:picMkLst>
        </pc:picChg>
        <pc:picChg chg="add mod">
          <ac:chgData name="Lidija Blagojević" userId="dd34498d-c5cb-4820-b009-9f6aab0b2998" providerId="ADAL" clId="{02038CAC-E04A-4AEF-8E12-A4BF72900B2D}" dt="2021-04-19T12:50:39.215" v="642" actId="14100"/>
          <ac:picMkLst>
            <pc:docMk/>
            <pc:sldMk cId="55712108" sldId="310"/>
            <ac:picMk id="4" creationId="{24949F8F-06C2-4664-A273-CFB70392426F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19T13:02:51.393" v="661" actId="1076"/>
        <pc:sldMkLst>
          <pc:docMk/>
          <pc:sldMk cId="1630548676" sldId="311"/>
        </pc:sldMkLst>
        <pc:spChg chg="mod">
          <ac:chgData name="Lidija Blagojević" userId="dd34498d-c5cb-4820-b009-9f6aab0b2998" providerId="ADAL" clId="{02038CAC-E04A-4AEF-8E12-A4BF72900B2D}" dt="2021-04-19T13:02:00.725" v="657" actId="20577"/>
          <ac:spMkLst>
            <pc:docMk/>
            <pc:sldMk cId="1630548676" sldId="311"/>
            <ac:spMk id="2" creationId="{F74E878B-9B32-4142-84BF-B20A88EB1A93}"/>
          </ac:spMkLst>
        </pc:spChg>
        <pc:spChg chg="del">
          <ac:chgData name="Lidija Blagojević" userId="dd34498d-c5cb-4820-b009-9f6aab0b2998" providerId="ADAL" clId="{02038CAC-E04A-4AEF-8E12-A4BF72900B2D}" dt="2021-04-19T13:02:23.419" v="658"/>
          <ac:spMkLst>
            <pc:docMk/>
            <pc:sldMk cId="1630548676" sldId="311"/>
            <ac:spMk id="3" creationId="{93607AD1-79B4-4900-AB65-A8187F9A0596}"/>
          </ac:spMkLst>
        </pc:spChg>
        <pc:picChg chg="add mod">
          <ac:chgData name="Lidija Blagojević" userId="dd34498d-c5cb-4820-b009-9f6aab0b2998" providerId="ADAL" clId="{02038CAC-E04A-4AEF-8E12-A4BF72900B2D}" dt="2021-04-19T13:02:27.099" v="659" actId="1076"/>
          <ac:picMkLst>
            <pc:docMk/>
            <pc:sldMk cId="1630548676" sldId="311"/>
            <ac:picMk id="4" creationId="{1660A156-D325-4A36-9750-7831DE70FBB3}"/>
          </ac:picMkLst>
        </pc:picChg>
        <pc:picChg chg="add mod">
          <ac:chgData name="Lidija Blagojević" userId="dd34498d-c5cb-4820-b009-9f6aab0b2998" providerId="ADAL" clId="{02038CAC-E04A-4AEF-8E12-A4BF72900B2D}" dt="2021-04-19T13:02:51.393" v="661" actId="1076"/>
          <ac:picMkLst>
            <pc:docMk/>
            <pc:sldMk cId="1630548676" sldId="311"/>
            <ac:picMk id="5" creationId="{B163A9C0-5A09-420B-B943-8370CF05633B}"/>
          </ac:picMkLst>
        </pc:picChg>
      </pc:sldChg>
      <pc:sldChg chg="addSp modSp new mod">
        <pc:chgData name="Lidija Blagojević" userId="dd34498d-c5cb-4820-b009-9f6aab0b2998" providerId="ADAL" clId="{02038CAC-E04A-4AEF-8E12-A4BF72900B2D}" dt="2021-05-02T17:09:56.133" v="767" actId="20577"/>
        <pc:sldMkLst>
          <pc:docMk/>
          <pc:sldMk cId="302650631" sldId="312"/>
        </pc:sldMkLst>
        <pc:spChg chg="mod">
          <ac:chgData name="Lidija Blagojević" userId="dd34498d-c5cb-4820-b009-9f6aab0b2998" providerId="ADAL" clId="{02038CAC-E04A-4AEF-8E12-A4BF72900B2D}" dt="2021-05-02T17:09:56.133" v="767" actId="20577"/>
          <ac:spMkLst>
            <pc:docMk/>
            <pc:sldMk cId="302650631" sldId="312"/>
            <ac:spMk id="2" creationId="{9C5C55C5-5A29-44BF-A019-B01902749C18}"/>
          </ac:spMkLst>
        </pc:spChg>
        <pc:picChg chg="add mod">
          <ac:chgData name="Lidija Blagojević" userId="dd34498d-c5cb-4820-b009-9f6aab0b2998" providerId="ADAL" clId="{02038CAC-E04A-4AEF-8E12-A4BF72900B2D}" dt="2021-04-27T14:16:38.900" v="665" actId="1076"/>
          <ac:picMkLst>
            <pc:docMk/>
            <pc:sldMk cId="302650631" sldId="312"/>
            <ac:picMk id="4" creationId="{C7C86778-9ED2-49FF-82EA-DDC74DDBB561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4-27T14:17:16.673" v="678"/>
        <pc:sldMkLst>
          <pc:docMk/>
          <pc:sldMk cId="47454624" sldId="313"/>
        </pc:sldMkLst>
        <pc:spChg chg="mod">
          <ac:chgData name="Lidija Blagojević" userId="dd34498d-c5cb-4820-b009-9f6aab0b2998" providerId="ADAL" clId="{02038CAC-E04A-4AEF-8E12-A4BF72900B2D}" dt="2021-04-27T14:17:14.096" v="677" actId="20577"/>
          <ac:spMkLst>
            <pc:docMk/>
            <pc:sldMk cId="47454624" sldId="313"/>
            <ac:spMk id="2" creationId="{0345D247-38C0-4E23-A49E-C6A6C9EFA9ED}"/>
          </ac:spMkLst>
        </pc:spChg>
        <pc:spChg chg="del">
          <ac:chgData name="Lidija Blagojević" userId="dd34498d-c5cb-4820-b009-9f6aab0b2998" providerId="ADAL" clId="{02038CAC-E04A-4AEF-8E12-A4BF72900B2D}" dt="2021-04-27T14:17:16.673" v="678"/>
          <ac:spMkLst>
            <pc:docMk/>
            <pc:sldMk cId="47454624" sldId="313"/>
            <ac:spMk id="3" creationId="{0EDB301D-A2C6-47A0-AF30-E3FD4A2CFDD0}"/>
          </ac:spMkLst>
        </pc:spChg>
        <pc:picChg chg="add mod">
          <ac:chgData name="Lidija Blagojević" userId="dd34498d-c5cb-4820-b009-9f6aab0b2998" providerId="ADAL" clId="{02038CAC-E04A-4AEF-8E12-A4BF72900B2D}" dt="2021-04-27T14:17:16.673" v="678"/>
          <ac:picMkLst>
            <pc:docMk/>
            <pc:sldMk cId="47454624" sldId="313"/>
            <ac:picMk id="4" creationId="{5CC60C29-2155-452A-89D0-A02EE724C909}"/>
          </ac:picMkLst>
        </pc:picChg>
      </pc:sldChg>
      <pc:sldChg chg="addSp delSp modSp new mod">
        <pc:chgData name="Lidija Blagojević" userId="dd34498d-c5cb-4820-b009-9f6aab0b2998" providerId="ADAL" clId="{02038CAC-E04A-4AEF-8E12-A4BF72900B2D}" dt="2021-05-02T17:06:14.391" v="709" actId="1076"/>
        <pc:sldMkLst>
          <pc:docMk/>
          <pc:sldMk cId="644756162" sldId="314"/>
        </pc:sldMkLst>
        <pc:spChg chg="mod">
          <ac:chgData name="Lidija Blagojević" userId="dd34498d-c5cb-4820-b009-9f6aab0b2998" providerId="ADAL" clId="{02038CAC-E04A-4AEF-8E12-A4BF72900B2D}" dt="2021-05-02T17:03:52.593" v="697" actId="20577"/>
          <ac:spMkLst>
            <pc:docMk/>
            <pc:sldMk cId="644756162" sldId="314"/>
            <ac:spMk id="2" creationId="{340B1659-5085-48B0-84CE-C94A07E25E01}"/>
          </ac:spMkLst>
        </pc:spChg>
        <pc:spChg chg="del">
          <ac:chgData name="Lidija Blagojević" userId="dd34498d-c5cb-4820-b009-9f6aab0b2998" providerId="ADAL" clId="{02038CAC-E04A-4AEF-8E12-A4BF72900B2D}" dt="2021-05-02T17:06:07.810" v="706" actId="478"/>
          <ac:spMkLst>
            <pc:docMk/>
            <pc:sldMk cId="644756162" sldId="314"/>
            <ac:spMk id="3" creationId="{325DE83E-D158-4595-8CC8-312FB6691978}"/>
          </ac:spMkLst>
        </pc:spChg>
        <pc:picChg chg="add del mod">
          <ac:chgData name="Lidija Blagojević" userId="dd34498d-c5cb-4820-b009-9f6aab0b2998" providerId="ADAL" clId="{02038CAC-E04A-4AEF-8E12-A4BF72900B2D}" dt="2021-05-02T17:04:34.689" v="702" actId="478"/>
          <ac:picMkLst>
            <pc:docMk/>
            <pc:sldMk cId="644756162" sldId="314"/>
            <ac:picMk id="4" creationId="{1C153666-0BA4-45AB-85A2-AEACAF8094EC}"/>
          </ac:picMkLst>
        </pc:picChg>
        <pc:picChg chg="add mod">
          <ac:chgData name="Lidija Blagojević" userId="dd34498d-c5cb-4820-b009-9f6aab0b2998" providerId="ADAL" clId="{02038CAC-E04A-4AEF-8E12-A4BF72900B2D}" dt="2021-05-02T17:06:14.391" v="709" actId="1076"/>
          <ac:picMkLst>
            <pc:docMk/>
            <pc:sldMk cId="644756162" sldId="314"/>
            <ac:picMk id="5" creationId="{AEA3605F-BD4F-400A-AF7C-A64528A9AD51}"/>
          </ac:picMkLst>
        </pc:picChg>
      </pc:sldChg>
      <pc:sldChg chg="addSp delSp modSp new del mod">
        <pc:chgData name="Lidija Blagojević" userId="dd34498d-c5cb-4820-b009-9f6aab0b2998" providerId="ADAL" clId="{02038CAC-E04A-4AEF-8E12-A4BF72900B2D}" dt="2021-05-02T17:08:54.757" v="720" actId="680"/>
        <pc:sldMkLst>
          <pc:docMk/>
          <pc:sldMk cId="998833903" sldId="315"/>
        </pc:sldMkLst>
        <pc:spChg chg="add del mod">
          <ac:chgData name="Lidija Blagojević" userId="dd34498d-c5cb-4820-b009-9f6aab0b2998" providerId="ADAL" clId="{02038CAC-E04A-4AEF-8E12-A4BF72900B2D}" dt="2021-05-02T17:08:52.884" v="718" actId="1076"/>
          <ac:spMkLst>
            <pc:docMk/>
            <pc:sldMk cId="998833903" sldId="315"/>
            <ac:spMk id="2" creationId="{4DA0C0C7-ED21-4FFE-BA42-7EA0BCF4F74A}"/>
          </ac:spMkLst>
        </pc:spChg>
        <pc:picChg chg="add del mod">
          <ac:chgData name="Lidija Blagojević" userId="dd34498d-c5cb-4820-b009-9f6aab0b2998" providerId="ADAL" clId="{02038CAC-E04A-4AEF-8E12-A4BF72900B2D}" dt="2021-05-02T17:08:53.756" v="719"/>
          <ac:picMkLst>
            <pc:docMk/>
            <pc:sldMk cId="998833903" sldId="315"/>
            <ac:picMk id="3" creationId="{6E413DCB-0E88-428A-A481-27F2DECE2034}"/>
          </ac:picMkLst>
        </pc:picChg>
      </pc:sldChg>
      <pc:sldChg chg="addSp modSp new mod">
        <pc:chgData name="Lidija Blagojević" userId="dd34498d-c5cb-4820-b009-9f6aab0b2998" providerId="ADAL" clId="{02038CAC-E04A-4AEF-8E12-A4BF72900B2D}" dt="2021-05-02T17:09:34.659" v="739" actId="1076"/>
        <pc:sldMkLst>
          <pc:docMk/>
          <pc:sldMk cId="2693169862" sldId="315"/>
        </pc:sldMkLst>
        <pc:spChg chg="mod">
          <ac:chgData name="Lidija Blagojević" userId="dd34498d-c5cb-4820-b009-9f6aab0b2998" providerId="ADAL" clId="{02038CAC-E04A-4AEF-8E12-A4BF72900B2D}" dt="2021-05-02T17:09:32.053" v="738" actId="14100"/>
          <ac:spMkLst>
            <pc:docMk/>
            <pc:sldMk cId="2693169862" sldId="315"/>
            <ac:spMk id="2" creationId="{90733647-C1D8-49F1-B7AE-E3968AB51BEC}"/>
          </ac:spMkLst>
        </pc:spChg>
        <pc:picChg chg="add mod">
          <ac:chgData name="Lidija Blagojević" userId="dd34498d-c5cb-4820-b009-9f6aab0b2998" providerId="ADAL" clId="{02038CAC-E04A-4AEF-8E12-A4BF72900B2D}" dt="2021-05-02T17:09:34.659" v="739" actId="1076"/>
          <ac:picMkLst>
            <pc:docMk/>
            <pc:sldMk cId="2693169862" sldId="315"/>
            <ac:picMk id="3" creationId="{CC57EAAC-0365-4A60-BA02-1885227E07C1}"/>
          </ac:picMkLst>
        </pc:picChg>
      </pc:sldChg>
      <pc:sldChg chg="modSp new mod">
        <pc:chgData name="Lidija Blagojević" userId="dd34498d-c5cb-4820-b009-9f6aab0b2998" providerId="ADAL" clId="{02038CAC-E04A-4AEF-8E12-A4BF72900B2D}" dt="2021-05-02T19:02:31.483" v="880" actId="20577"/>
        <pc:sldMkLst>
          <pc:docMk/>
          <pc:sldMk cId="2636573806" sldId="316"/>
        </pc:sldMkLst>
        <pc:spChg chg="mod">
          <ac:chgData name="Lidija Blagojević" userId="dd34498d-c5cb-4820-b009-9f6aab0b2998" providerId="ADAL" clId="{02038CAC-E04A-4AEF-8E12-A4BF72900B2D}" dt="2021-05-02T17:28:06.395" v="784" actId="20577"/>
          <ac:spMkLst>
            <pc:docMk/>
            <pc:sldMk cId="2636573806" sldId="316"/>
            <ac:spMk id="2" creationId="{9804D225-B25B-4D13-8DD9-45FEF173189D}"/>
          </ac:spMkLst>
        </pc:spChg>
        <pc:spChg chg="mod">
          <ac:chgData name="Lidija Blagojević" userId="dd34498d-c5cb-4820-b009-9f6aab0b2998" providerId="ADAL" clId="{02038CAC-E04A-4AEF-8E12-A4BF72900B2D}" dt="2021-05-02T19:02:31.483" v="880" actId="20577"/>
          <ac:spMkLst>
            <pc:docMk/>
            <pc:sldMk cId="2636573806" sldId="316"/>
            <ac:spMk id="3" creationId="{16FA0113-ADC8-47C5-A9FD-3577C9883530}"/>
          </ac:spMkLst>
        </pc:spChg>
      </pc:sldChg>
      <pc:sldChg chg="addSp delSp modSp new mod">
        <pc:chgData name="Lidija Blagojević" userId="dd34498d-c5cb-4820-b009-9f6aab0b2998" providerId="ADAL" clId="{02038CAC-E04A-4AEF-8E12-A4BF72900B2D}" dt="2021-05-04T08:40:42.023" v="1014" actId="14100"/>
        <pc:sldMkLst>
          <pc:docMk/>
          <pc:sldMk cId="1043283830" sldId="317"/>
        </pc:sldMkLst>
        <pc:spChg chg="mod">
          <ac:chgData name="Lidija Blagojević" userId="dd34498d-c5cb-4820-b009-9f6aab0b2998" providerId="ADAL" clId="{02038CAC-E04A-4AEF-8E12-A4BF72900B2D}" dt="2021-05-02T18:25:59.825" v="848" actId="20577"/>
          <ac:spMkLst>
            <pc:docMk/>
            <pc:sldMk cId="1043283830" sldId="317"/>
            <ac:spMk id="2" creationId="{1C570426-68D9-43FA-B0C5-60021A65DAC0}"/>
          </ac:spMkLst>
        </pc:spChg>
        <pc:picChg chg="add del mod">
          <ac:chgData name="Lidija Blagojević" userId="dd34498d-c5cb-4820-b009-9f6aab0b2998" providerId="ADAL" clId="{02038CAC-E04A-4AEF-8E12-A4BF72900B2D}" dt="2021-05-04T08:40:31.664" v="1010" actId="478"/>
          <ac:picMkLst>
            <pc:docMk/>
            <pc:sldMk cId="1043283830" sldId="317"/>
            <ac:picMk id="3" creationId="{21CA6802-420F-4B82-B359-9AB59131F640}"/>
          </ac:picMkLst>
        </pc:picChg>
        <pc:picChg chg="add mod">
          <ac:chgData name="Lidija Blagojević" userId="dd34498d-c5cb-4820-b009-9f6aab0b2998" providerId="ADAL" clId="{02038CAC-E04A-4AEF-8E12-A4BF72900B2D}" dt="2021-05-04T08:40:42.023" v="1014" actId="14100"/>
          <ac:picMkLst>
            <pc:docMk/>
            <pc:sldMk cId="1043283830" sldId="317"/>
            <ac:picMk id="4" creationId="{E3E61F23-AB82-4623-A64C-B20495972895}"/>
          </ac:picMkLst>
        </pc:picChg>
      </pc:sldChg>
      <pc:sldChg chg="addSp modSp new mod">
        <pc:chgData name="Lidija Blagojević" userId="dd34498d-c5cb-4820-b009-9f6aab0b2998" providerId="ADAL" clId="{02038CAC-E04A-4AEF-8E12-A4BF72900B2D}" dt="2021-05-04T08:30:47.994" v="1007" actId="14100"/>
        <pc:sldMkLst>
          <pc:docMk/>
          <pc:sldMk cId="1119479631" sldId="318"/>
        </pc:sldMkLst>
        <pc:spChg chg="mod">
          <ac:chgData name="Lidija Blagojević" userId="dd34498d-c5cb-4820-b009-9f6aab0b2998" providerId="ADAL" clId="{02038CAC-E04A-4AEF-8E12-A4BF72900B2D}" dt="2021-05-04T08:30:35.143" v="1003" actId="20577"/>
          <ac:spMkLst>
            <pc:docMk/>
            <pc:sldMk cId="1119479631" sldId="318"/>
            <ac:spMk id="2" creationId="{9806C58F-17E4-4272-91FD-FC46614A63D9}"/>
          </ac:spMkLst>
        </pc:spChg>
        <pc:picChg chg="add mod">
          <ac:chgData name="Lidija Blagojević" userId="dd34498d-c5cb-4820-b009-9f6aab0b2998" providerId="ADAL" clId="{02038CAC-E04A-4AEF-8E12-A4BF72900B2D}" dt="2021-05-04T08:30:47.994" v="1007" actId="14100"/>
          <ac:picMkLst>
            <pc:docMk/>
            <pc:sldMk cId="1119479631" sldId="318"/>
            <ac:picMk id="3" creationId="{A5783449-CD67-4EDB-95B5-82C4393EA8F1}"/>
          </ac:picMkLst>
        </pc:picChg>
      </pc:sldChg>
      <pc:sldChg chg="modSp new del mod">
        <pc:chgData name="Lidija Blagojević" userId="dd34498d-c5cb-4820-b009-9f6aab0b2998" providerId="ADAL" clId="{02038CAC-E04A-4AEF-8E12-A4BF72900B2D}" dt="2021-05-02T19:16:43.375" v="948" actId="47"/>
        <pc:sldMkLst>
          <pc:docMk/>
          <pc:sldMk cId="2211032943" sldId="318"/>
        </pc:sldMkLst>
        <pc:spChg chg="mod">
          <ac:chgData name="Lidija Blagojević" userId="dd34498d-c5cb-4820-b009-9f6aab0b2998" providerId="ADAL" clId="{02038CAC-E04A-4AEF-8E12-A4BF72900B2D}" dt="2021-05-02T19:16:20.611" v="916" actId="20577"/>
          <ac:spMkLst>
            <pc:docMk/>
            <pc:sldMk cId="2211032943" sldId="318"/>
            <ac:spMk id="2" creationId="{11C72A9D-6A25-4090-8A1E-40716BC9CCF2}"/>
          </ac:spMkLst>
        </pc:spChg>
        <pc:spChg chg="mod">
          <ac:chgData name="Lidija Blagojević" userId="dd34498d-c5cb-4820-b009-9f6aab0b2998" providerId="ADAL" clId="{02038CAC-E04A-4AEF-8E12-A4BF72900B2D}" dt="2021-05-02T19:16:29.968" v="947" actId="20577"/>
          <ac:spMkLst>
            <pc:docMk/>
            <pc:sldMk cId="2211032943" sldId="318"/>
            <ac:spMk id="3" creationId="{109E8207-6CC1-4C37-A008-5EC40221CC33}"/>
          </ac:spMkLst>
        </pc:spChg>
      </pc:sldChg>
      <pc:sldChg chg="new del">
        <pc:chgData name="Lidija Blagojević" userId="dd34498d-c5cb-4820-b009-9f6aab0b2998" providerId="ADAL" clId="{02038CAC-E04A-4AEF-8E12-A4BF72900B2D}" dt="2021-05-04T08:40:29.145" v="1009" actId="47"/>
        <pc:sldMkLst>
          <pc:docMk/>
          <pc:sldMk cId="2220939867" sldId="319"/>
        </pc:sldMkLst>
      </pc:sldChg>
      <pc:sldChg chg="addSp modSp new mod">
        <pc:chgData name="Lidija Blagojević" userId="dd34498d-c5cb-4820-b009-9f6aab0b2998" providerId="ADAL" clId="{02038CAC-E04A-4AEF-8E12-A4BF72900B2D}" dt="2021-05-04T08:52:14.459" v="1036" actId="1076"/>
        <pc:sldMkLst>
          <pc:docMk/>
          <pc:sldMk cId="3273314390" sldId="319"/>
        </pc:sldMkLst>
        <pc:spChg chg="mod">
          <ac:chgData name="Lidija Blagojević" userId="dd34498d-c5cb-4820-b009-9f6aab0b2998" providerId="ADAL" clId="{02038CAC-E04A-4AEF-8E12-A4BF72900B2D}" dt="2021-05-04T08:51:40.519" v="1033" actId="20577"/>
          <ac:spMkLst>
            <pc:docMk/>
            <pc:sldMk cId="3273314390" sldId="319"/>
            <ac:spMk id="2" creationId="{56F4BB1B-96E5-4C61-9AB3-5FB888C83FE5}"/>
          </ac:spMkLst>
        </pc:spChg>
        <pc:picChg chg="add mod">
          <ac:chgData name="Lidija Blagojević" userId="dd34498d-c5cb-4820-b009-9f6aab0b2998" providerId="ADAL" clId="{02038CAC-E04A-4AEF-8E12-A4BF72900B2D}" dt="2021-05-04T08:52:14.459" v="1036" actId="1076"/>
          <ac:picMkLst>
            <pc:docMk/>
            <pc:sldMk cId="3273314390" sldId="319"/>
            <ac:picMk id="3" creationId="{64C666A7-01E8-4D65-8C9B-17D8449E3445}"/>
          </ac:picMkLst>
        </pc:picChg>
      </pc:sldChg>
      <pc:sldChg chg="addSp modSp new mod">
        <pc:chgData name="Lidija Blagojević" userId="dd34498d-c5cb-4820-b009-9f6aab0b2998" providerId="ADAL" clId="{02038CAC-E04A-4AEF-8E12-A4BF72900B2D}" dt="2021-05-04T08:57:22.990" v="1066"/>
        <pc:sldMkLst>
          <pc:docMk/>
          <pc:sldMk cId="1352256656" sldId="320"/>
        </pc:sldMkLst>
        <pc:spChg chg="mod">
          <ac:chgData name="Lidija Blagojević" userId="dd34498d-c5cb-4820-b009-9f6aab0b2998" providerId="ADAL" clId="{02038CAC-E04A-4AEF-8E12-A4BF72900B2D}" dt="2021-05-04T08:56:43.890" v="1065" actId="20577"/>
          <ac:spMkLst>
            <pc:docMk/>
            <pc:sldMk cId="1352256656" sldId="320"/>
            <ac:spMk id="2" creationId="{631105C8-0341-4335-BBF3-B453E46A9720}"/>
          </ac:spMkLst>
        </pc:spChg>
        <pc:picChg chg="add">
          <ac:chgData name="Lidija Blagojević" userId="dd34498d-c5cb-4820-b009-9f6aab0b2998" providerId="ADAL" clId="{02038CAC-E04A-4AEF-8E12-A4BF72900B2D}" dt="2021-05-04T08:57:22.990" v="1066"/>
          <ac:picMkLst>
            <pc:docMk/>
            <pc:sldMk cId="1352256656" sldId="320"/>
            <ac:picMk id="3" creationId="{D81FEC14-685E-42EF-A170-CE4B4F9395BF}"/>
          </ac:picMkLst>
        </pc:picChg>
      </pc:sldChg>
      <pc:sldChg chg="addSp modSp new mod">
        <pc:chgData name="Lidija Blagojević" userId="dd34498d-c5cb-4820-b009-9f6aab0b2998" providerId="ADAL" clId="{02038CAC-E04A-4AEF-8E12-A4BF72900B2D}" dt="2021-05-04T09:14:06.112" v="1098" actId="1076"/>
        <pc:sldMkLst>
          <pc:docMk/>
          <pc:sldMk cId="3666134740" sldId="321"/>
        </pc:sldMkLst>
        <pc:spChg chg="mod">
          <ac:chgData name="Lidija Blagojević" userId="dd34498d-c5cb-4820-b009-9f6aab0b2998" providerId="ADAL" clId="{02038CAC-E04A-4AEF-8E12-A4BF72900B2D}" dt="2021-05-04T08:59:44.777" v="1086" actId="20577"/>
          <ac:spMkLst>
            <pc:docMk/>
            <pc:sldMk cId="3666134740" sldId="321"/>
            <ac:spMk id="2" creationId="{2F329C2B-C855-4DE5-B8EF-BDD98073F613}"/>
          </ac:spMkLst>
        </pc:spChg>
        <pc:picChg chg="add mod">
          <ac:chgData name="Lidija Blagojević" userId="dd34498d-c5cb-4820-b009-9f6aab0b2998" providerId="ADAL" clId="{02038CAC-E04A-4AEF-8E12-A4BF72900B2D}" dt="2021-05-04T09:13:34.817" v="1089" actId="1076"/>
          <ac:picMkLst>
            <pc:docMk/>
            <pc:sldMk cId="3666134740" sldId="321"/>
            <ac:picMk id="3" creationId="{9317190D-D8F4-4C82-BEE6-387AC50D84E4}"/>
          </ac:picMkLst>
        </pc:picChg>
        <pc:picChg chg="add mod">
          <ac:chgData name="Lidija Blagojević" userId="dd34498d-c5cb-4820-b009-9f6aab0b2998" providerId="ADAL" clId="{02038CAC-E04A-4AEF-8E12-A4BF72900B2D}" dt="2021-05-04T09:14:06.112" v="1098" actId="1076"/>
          <ac:picMkLst>
            <pc:docMk/>
            <pc:sldMk cId="3666134740" sldId="321"/>
            <ac:picMk id="5" creationId="{FE717025-0592-479D-9925-9DF8B0C6E9ED}"/>
          </ac:picMkLst>
        </pc:picChg>
      </pc:sldChg>
      <pc:sldChg chg="addSp modSp new mod">
        <pc:chgData name="Lidija Blagojević" userId="dd34498d-c5cb-4820-b009-9f6aab0b2998" providerId="ADAL" clId="{02038CAC-E04A-4AEF-8E12-A4BF72900B2D}" dt="2021-05-04T09:22:08.988" v="1121" actId="1076"/>
        <pc:sldMkLst>
          <pc:docMk/>
          <pc:sldMk cId="3136017011" sldId="322"/>
        </pc:sldMkLst>
        <pc:spChg chg="mod">
          <ac:chgData name="Lidija Blagojević" userId="dd34498d-c5cb-4820-b009-9f6aab0b2998" providerId="ADAL" clId="{02038CAC-E04A-4AEF-8E12-A4BF72900B2D}" dt="2021-05-04T09:14:49.100" v="1118" actId="20577"/>
          <ac:spMkLst>
            <pc:docMk/>
            <pc:sldMk cId="3136017011" sldId="322"/>
            <ac:spMk id="2" creationId="{7B6DB982-8D89-4F7A-AE96-9291F932E122}"/>
          </ac:spMkLst>
        </pc:spChg>
        <pc:picChg chg="add mod">
          <ac:chgData name="Lidija Blagojević" userId="dd34498d-c5cb-4820-b009-9f6aab0b2998" providerId="ADAL" clId="{02038CAC-E04A-4AEF-8E12-A4BF72900B2D}" dt="2021-05-04T09:22:08.988" v="1121" actId="1076"/>
          <ac:picMkLst>
            <pc:docMk/>
            <pc:sldMk cId="3136017011" sldId="322"/>
            <ac:picMk id="3" creationId="{F072F8F2-34C5-4422-8706-936BC3B8C10E}"/>
          </ac:picMkLst>
        </pc:picChg>
      </pc:sldChg>
      <pc:sldChg chg="new">
        <pc:chgData name="Lidija Blagojević" userId="dd34498d-c5cb-4820-b009-9f6aab0b2998" providerId="ADAL" clId="{02038CAC-E04A-4AEF-8E12-A4BF72900B2D}" dt="2021-05-04T09:23:10.784" v="1122" actId="680"/>
        <pc:sldMkLst>
          <pc:docMk/>
          <pc:sldMk cId="2765141488" sldId="323"/>
        </pc:sldMkLst>
      </pc:sldChg>
      <pc:sldChg chg="addSp modSp new mod">
        <pc:chgData name="Lidija Blagojević" userId="dd34498d-c5cb-4820-b009-9f6aab0b2998" providerId="ADAL" clId="{02038CAC-E04A-4AEF-8E12-A4BF72900B2D}" dt="2021-05-04T09:29:05.438" v="1182" actId="1076"/>
        <pc:sldMkLst>
          <pc:docMk/>
          <pc:sldMk cId="2139056533" sldId="324"/>
        </pc:sldMkLst>
        <pc:spChg chg="mod">
          <ac:chgData name="Lidija Blagojević" userId="dd34498d-c5cb-4820-b009-9f6aab0b2998" providerId="ADAL" clId="{02038CAC-E04A-4AEF-8E12-A4BF72900B2D}" dt="2021-05-04T09:23:26.230" v="1144" actId="20577"/>
          <ac:spMkLst>
            <pc:docMk/>
            <pc:sldMk cId="2139056533" sldId="324"/>
            <ac:spMk id="2" creationId="{8A20CE31-62B9-4D26-9A35-C6B5D757F29A}"/>
          </ac:spMkLst>
        </pc:spChg>
        <pc:spChg chg="mod">
          <ac:chgData name="Lidija Blagojević" userId="dd34498d-c5cb-4820-b009-9f6aab0b2998" providerId="ADAL" clId="{02038CAC-E04A-4AEF-8E12-A4BF72900B2D}" dt="2021-05-04T09:23:37.257" v="1177" actId="20577"/>
          <ac:spMkLst>
            <pc:docMk/>
            <pc:sldMk cId="2139056533" sldId="324"/>
            <ac:spMk id="3" creationId="{37CE145A-5A4F-450B-9B3A-7CAA97328AAD}"/>
          </ac:spMkLst>
        </pc:spChg>
        <pc:picChg chg="add mod">
          <ac:chgData name="Lidija Blagojević" userId="dd34498d-c5cb-4820-b009-9f6aab0b2998" providerId="ADAL" clId="{02038CAC-E04A-4AEF-8E12-A4BF72900B2D}" dt="2021-05-04T09:29:05.438" v="1182" actId="1076"/>
          <ac:picMkLst>
            <pc:docMk/>
            <pc:sldMk cId="2139056533" sldId="324"/>
            <ac:picMk id="4" creationId="{48BBE3FC-8787-4046-BF5D-800979E1030A}"/>
          </ac:picMkLst>
        </pc:picChg>
      </pc:sldChg>
      <pc:sldChg chg="addSp modSp new mod">
        <pc:chgData name="Lidija Blagojević" userId="dd34498d-c5cb-4820-b009-9f6aab0b2998" providerId="ADAL" clId="{02038CAC-E04A-4AEF-8E12-A4BF72900B2D}" dt="2021-05-04T09:30:16.503" v="1205" actId="1076"/>
        <pc:sldMkLst>
          <pc:docMk/>
          <pc:sldMk cId="3833401290" sldId="325"/>
        </pc:sldMkLst>
        <pc:spChg chg="mod">
          <ac:chgData name="Lidija Blagojević" userId="dd34498d-c5cb-4820-b009-9f6aab0b2998" providerId="ADAL" clId="{02038CAC-E04A-4AEF-8E12-A4BF72900B2D}" dt="2021-05-04T09:29:17.299" v="1202" actId="20577"/>
          <ac:spMkLst>
            <pc:docMk/>
            <pc:sldMk cId="3833401290" sldId="325"/>
            <ac:spMk id="2" creationId="{6E9B10B7-241F-4618-94A1-1E4F3B64B5BF}"/>
          </ac:spMkLst>
        </pc:spChg>
        <pc:picChg chg="add mod">
          <ac:chgData name="Lidija Blagojević" userId="dd34498d-c5cb-4820-b009-9f6aab0b2998" providerId="ADAL" clId="{02038CAC-E04A-4AEF-8E12-A4BF72900B2D}" dt="2021-05-04T09:30:16.503" v="1205" actId="1076"/>
          <ac:picMkLst>
            <pc:docMk/>
            <pc:sldMk cId="3833401290" sldId="325"/>
            <ac:picMk id="3" creationId="{F3A1E7CC-4CC3-4BD1-B850-F1F2455E5F0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C62B1-F81C-402D-B6C8-C875D86BD090}" type="datetimeFigureOut">
              <a:rPr lang="hr-HR" smtClean="0"/>
              <a:t>4.5.2021.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03FA9-F2BB-41E1-921A-874994A275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6211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5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03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216"/>
            <a:ext cx="9144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dirty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80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61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2021-05-04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85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2021-05-04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2021-05-04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28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00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5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216"/>
            <a:ext cx="69482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5CDB-1AEF-4522-8EAF-CE1F4E5D863E}" type="datetimeFigureOut">
              <a:rPr lang="ko-KR" altLang="en-US" smtClean="0"/>
              <a:t>2021-05-04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3568" y="2067694"/>
            <a:ext cx="4860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Poliedri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372200" y="3435846"/>
            <a:ext cx="2537370" cy="276999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hr-HR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Lidija Blagojević, prof. savjetnik</a:t>
            </a:r>
            <a:endParaRPr lang="en-US" altLang="ko-KR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4.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131590"/>
            <a:ext cx="5954216" cy="2707628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6660232" y="45378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FF00"/>
                </a:solidFill>
              </a:rPr>
              <a:t>DZ ZAD 4 str 114</a:t>
            </a:r>
          </a:p>
        </p:txBody>
      </p:sp>
    </p:spTree>
    <p:extLst>
      <p:ext uri="{BB962C8B-B14F-4D97-AF65-F5344CB8AC3E}">
        <p14:creationId xmlns:p14="http://schemas.microsoft.com/office/powerpoint/2010/main" val="1505090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Arhimedova i Platonova tijela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326" y="1326755"/>
            <a:ext cx="5679901" cy="1284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39502"/>
            <a:ext cx="1581150" cy="45434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355726"/>
            <a:ext cx="14287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65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Platonova tijela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131590"/>
            <a:ext cx="6615062" cy="33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7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Platonova tijela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398" y="1491630"/>
            <a:ext cx="6835204" cy="172236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291830"/>
            <a:ext cx="1861170" cy="16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21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Arhimedova tijela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707" y="1491630"/>
            <a:ext cx="8336586" cy="16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5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Eulerova formula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3" y="1275606"/>
            <a:ext cx="7693911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09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Zadaci, str. 117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Riješiti 1. 3. i 5. na satu, 2. i 4. za DZ</a:t>
            </a:r>
          </a:p>
        </p:txBody>
      </p:sp>
    </p:spTree>
    <p:extLst>
      <p:ext uri="{BB962C8B-B14F-4D97-AF65-F5344CB8AC3E}">
        <p14:creationId xmlns:p14="http://schemas.microsoft.com/office/powerpoint/2010/main" val="392282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Prizma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B6B1E48B-6C37-44D4-AED0-8023D6AE4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131590"/>
            <a:ext cx="7613267" cy="122413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26C161D-766A-452B-B406-2EC20BA1A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427734"/>
            <a:ext cx="75628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13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6B756C-A298-492E-929A-AC058AFF1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Uspravna prizma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4D1673F-4992-414B-AE2C-D48BC4482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3451076"/>
            <a:ext cx="7715250" cy="14097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4C66F2D-8B8E-430A-8CDC-E37E90792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0" y="987574"/>
            <a:ext cx="6211069" cy="214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32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1F7DD6-0289-4433-A3A0-681754C0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Dijagonale i dijagonalni presjek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529D88E1-4A72-413E-920D-605CFCA7D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1544637"/>
            <a:ext cx="8001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6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Poliedri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059582"/>
            <a:ext cx="4743450" cy="20478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1" y="3282574"/>
            <a:ext cx="5417513" cy="12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51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96C96E-10B5-48DA-BED4-ECAD6749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Oplošje i obujam prizme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FC5D6720-86BE-4D14-BA00-99C629E2D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7614"/>
            <a:ext cx="68008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19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463696-4635-48BC-A7A5-7452443D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1.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F3BECFCE-0BDC-4F5D-9EC1-05526CF76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19788"/>
            <a:ext cx="8229600" cy="335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8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4BAE12-D1F8-442F-B7F7-9CAFF93CB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2. 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E8B5BE01-80FC-44B0-8876-4FAB6CC67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131590"/>
            <a:ext cx="7558025" cy="33940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F78A564-CE95-4F91-B3DD-C2AC578C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620" y="1995686"/>
            <a:ext cx="26098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07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9A6DED-54C5-4642-8C97-EE304BE5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Kocka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A2A0772-4D70-4EDC-BF18-1352E82C9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059582"/>
            <a:ext cx="70104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36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5BC8EB-51BF-438C-8C63-07516DC0E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dirty="0"/>
              <a:t>Kocka – obujam, oplošje, prostorna dijagonala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F7D24D0-4346-4DE1-9D21-B97D6DF66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012" y="1201737"/>
            <a:ext cx="818197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23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733E9A-1E3F-4021-85A7-8BC56ED5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3.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20D7747-CF75-489B-B171-A0575B3FF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131590"/>
            <a:ext cx="7924800" cy="32385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A31B607-F6AC-4FBB-A780-BBD433A4EFFB}"/>
              </a:ext>
            </a:extLst>
          </p:cNvPr>
          <p:cNvSpPr txBox="1"/>
          <p:nvPr/>
        </p:nvSpPr>
        <p:spPr>
          <a:xfrm>
            <a:off x="6444208" y="386789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ighlight>
                  <a:srgbClr val="FFFF00"/>
                </a:highlight>
              </a:rPr>
              <a:t>DZ Zad1 str 120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96071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221B52-AE2F-48A9-BB26-60E1507C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Kvadar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C09DBF82-4C4E-4202-8205-1AC132437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9550" y="1200150"/>
            <a:ext cx="6864900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51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8BBAE5-5087-4188-87F3-D5B5CAF6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Dijagonalni presjeci kvadra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0656E1A1-5E3D-49F3-8773-F6DCDB98C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2139702"/>
            <a:ext cx="8229600" cy="150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5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7B3535-A48E-4B09-913C-15ED6EE2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4.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21E76BD-BFC4-45A6-9646-B34C2E7B6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721" y="1779662"/>
            <a:ext cx="7769029" cy="214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68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C639E2-B160-4033-B149-D01A485FB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4. 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8EA1F2B-82CC-4928-9895-30AA6CDCC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708" y="1200150"/>
            <a:ext cx="7030583" cy="339407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0286C2E-24E5-4E85-9848-F94A64FABA98}"/>
              </a:ext>
            </a:extLst>
          </p:cNvPr>
          <p:cNvSpPr txBox="1"/>
          <p:nvPr/>
        </p:nvSpPr>
        <p:spPr>
          <a:xfrm>
            <a:off x="6444208" y="386789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ighlight>
                  <a:srgbClr val="FFFF00"/>
                </a:highlight>
              </a:rPr>
              <a:t>DZ Zad2 str 122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5091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Oplošje geometrijskog tijela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2211710"/>
            <a:ext cx="6684590" cy="267617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5" y="987575"/>
            <a:ext cx="5609803" cy="10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0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E535E0-9C08-4FFF-B3DC-E63849A4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5.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0B0C234-52F8-4838-B16A-2E4C27FE0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203598"/>
            <a:ext cx="5174336" cy="339407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CB7C91C-3761-475F-9DD3-2A9BF7E43188}"/>
              </a:ext>
            </a:extLst>
          </p:cNvPr>
          <p:cNvSpPr txBox="1"/>
          <p:nvPr/>
        </p:nvSpPr>
        <p:spPr>
          <a:xfrm>
            <a:off x="6444208" y="386789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highlight>
                  <a:srgbClr val="FFFF00"/>
                </a:highlight>
              </a:rPr>
              <a:t>DZ Zad3 </a:t>
            </a:r>
            <a:r>
              <a:rPr lang="hr-HR" dirty="0">
                <a:highlight>
                  <a:srgbClr val="FFFF00"/>
                </a:highlight>
              </a:rPr>
              <a:t>str 122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09709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ADB95A-BB64-431A-ABDF-F56201876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3.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B10FEB5-13FA-41F1-8400-36A8046C6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802" y="1176324"/>
            <a:ext cx="6600825" cy="248602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CF2643EA-E40D-4619-A8BC-C077F238B11C}"/>
              </a:ext>
            </a:extLst>
          </p:cNvPr>
          <p:cNvSpPr txBox="1"/>
          <p:nvPr/>
        </p:nvSpPr>
        <p:spPr>
          <a:xfrm>
            <a:off x="1571575" y="2571750"/>
            <a:ext cx="4081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dirty="0"/>
              <a:t>d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BE2F9E1-5017-448C-BE00-D2D375D75E67}"/>
              </a:ext>
            </a:extLst>
          </p:cNvPr>
          <p:cNvSpPr txBox="1"/>
          <p:nvPr/>
        </p:nvSpPr>
        <p:spPr>
          <a:xfrm>
            <a:off x="2051720" y="2355726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D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C33FFEF-5AAC-46A1-A967-25C56DBA4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464923"/>
            <a:ext cx="286537" cy="304826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C71C968A-F926-4A2A-829E-A0D45DEEBA53}"/>
              </a:ext>
            </a:extLst>
          </p:cNvPr>
          <p:cNvSpPr txBox="1"/>
          <p:nvPr/>
        </p:nvSpPr>
        <p:spPr>
          <a:xfrm>
            <a:off x="5868144" y="2296225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/>
              <a:t>d1</a:t>
            </a:r>
          </a:p>
        </p:txBody>
      </p:sp>
    </p:spTree>
    <p:extLst>
      <p:ext uri="{BB962C8B-B14F-4D97-AF65-F5344CB8AC3E}">
        <p14:creationId xmlns:p14="http://schemas.microsoft.com/office/powerpoint/2010/main" val="1217924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C0079D-4D3C-4264-AA8A-D8D03E3E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</a:t>
            </a:r>
          </a:p>
        </p:txBody>
      </p:sp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405499FA-CFBF-409E-822B-B014582F6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59822" y="-280569"/>
            <a:ext cx="3816424" cy="6784755"/>
          </a:xfrm>
        </p:spPr>
      </p:pic>
    </p:spTree>
    <p:extLst>
      <p:ext uri="{BB962C8B-B14F-4D97-AF65-F5344CB8AC3E}">
        <p14:creationId xmlns:p14="http://schemas.microsoft.com/office/powerpoint/2010/main" val="2038511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5DE7E4-C915-4656-B0B7-1D2C6CF0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Pravilna šesterostrana prizma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82529166-E1F0-4A23-96D6-F4CD86FA1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025404"/>
            <a:ext cx="6452793" cy="356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4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C72A0F-EA74-43B4-9BB7-A0CFDBD0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Pravilna šesterostrana prizma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6FAFBE48-D9C8-47EF-9B94-ED29B9667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139" y="1200150"/>
            <a:ext cx="7681722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69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CF376F-D763-4329-9604-5200D66C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Pravilna šesterostrana prizma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19A76B1B-3182-4E30-8A9E-D4AC79075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62586"/>
            <a:ext cx="8229600" cy="306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36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2EF645-318C-4BFD-9ADC-8E1A844B7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6.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ADF2C8E-99B9-4160-A35E-BD5F0ED86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79" y="1036381"/>
            <a:ext cx="6414121" cy="376970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2C4A0DB-F003-4594-94B3-EA2BB087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099188"/>
            <a:ext cx="6414120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16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DB030E-EA23-40B6-85C0-A37E083B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6.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213CBB5-883B-498C-B1F9-D21F389A4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200150"/>
            <a:ext cx="5404627" cy="363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EC569D-D573-453F-8627-5ACF9423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4.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CD0ABCB-C2C4-4A61-AE0E-F9D43B2CA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203598"/>
            <a:ext cx="8229600" cy="82824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65F4F2F-E85B-45A1-8B7C-F62246F38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923678"/>
            <a:ext cx="5472608" cy="309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0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5AEE0B-5C3E-45CB-830B-79FA1157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Kosa prizma (e-sfera str 360)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F1BD351E-0F97-4BC0-B411-2930E765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059582"/>
            <a:ext cx="4200525" cy="26384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D4219B0-352F-4ECF-9DDB-FA1F6212D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665" y="2067694"/>
            <a:ext cx="4569777" cy="20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46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1.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059582"/>
            <a:ext cx="6854760" cy="23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10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EE3424-98EE-4B11-AC6C-26D0DB7A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7.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6DF1861-AA0F-468D-9C18-5F0A08ED8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987574"/>
            <a:ext cx="6291895" cy="376566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70D0A0F-A6AD-457F-B494-C17451BC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688" y="3559712"/>
            <a:ext cx="4551437" cy="13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94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6A56B6-A7F3-435F-A3BB-F18522017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5.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811AFB4-4419-4E03-B479-6FC3D12F3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131590"/>
            <a:ext cx="8153400" cy="113347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5B1388D-C603-45E8-B3D3-B072BFD0C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139702"/>
            <a:ext cx="3904928" cy="284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59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DAE515-9DBF-4EA5-ABD1-41C5D2C7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Zadaci za vježbu (str 126.)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D34698-1634-47BA-904E-9980F07C8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435280" cy="3394472"/>
          </a:xfrm>
        </p:spPr>
        <p:txBody>
          <a:bodyPr/>
          <a:lstStyle/>
          <a:p>
            <a:r>
              <a:rPr lang="hr-HR" dirty="0"/>
              <a:t>Na satu riješiti zadatke 4, 6, 11, 19, 21, 24, 29</a:t>
            </a:r>
          </a:p>
          <a:p>
            <a:r>
              <a:rPr lang="hr-HR" dirty="0"/>
              <a:t>Domaća zadaća: 5, 12, 18, 20</a:t>
            </a:r>
            <a:r>
              <a:rPr lang="hr-HR"/>
              <a:t>, 31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15898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Piramida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059582"/>
            <a:ext cx="6486525" cy="1143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707654"/>
            <a:ext cx="1895475" cy="28289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35" y="2643758"/>
            <a:ext cx="64674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05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Uspravna i kosa piramida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491630"/>
            <a:ext cx="4124325" cy="19431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723878"/>
            <a:ext cx="57435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768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Oplošje i obujam piramide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491630"/>
            <a:ext cx="5791200" cy="13525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507854"/>
            <a:ext cx="5472608" cy="13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7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1.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74" y="1029693"/>
            <a:ext cx="4160726" cy="35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16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1.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987574"/>
            <a:ext cx="5645427" cy="57606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EC5D4B9-9E03-4C41-952F-E81E2124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815" y="1602581"/>
            <a:ext cx="5645427" cy="354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29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D36A62-E430-447F-9401-1FE005AFC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r-HR" dirty="0"/>
            </a:br>
            <a:br>
              <a:rPr lang="hr-HR" dirty="0"/>
            </a:br>
            <a:br>
              <a:rPr lang="hr-HR" dirty="0"/>
            </a:br>
            <a:r>
              <a:rPr lang="hr-HR" sz="2700" dirty="0"/>
              <a:t>Pravilna četverostrana i pravilna trostrana piramida</a:t>
            </a:r>
            <a:br>
              <a:rPr lang="hr-HR" sz="2700" dirty="0"/>
            </a:br>
            <a:r>
              <a:rPr lang="hr-HR" sz="2700" dirty="0"/>
              <a:t> (sfera str. 370.)</a:t>
            </a:r>
            <a:br>
              <a:rPr lang="hr-HR" dirty="0"/>
            </a:b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872F248-2043-4EEC-ADCA-8C8BFE292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6325" y="1544637"/>
            <a:ext cx="6991350" cy="27051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210B84C2-3133-434F-B78C-DB156A4DA184}"/>
              </a:ext>
            </a:extLst>
          </p:cNvPr>
          <p:cNvSpPr txBox="1"/>
          <p:nvPr/>
        </p:nvSpPr>
        <p:spPr>
          <a:xfrm>
            <a:off x="2267744" y="77155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Nacrtati obje i napisati formule</a:t>
            </a:r>
          </a:p>
        </p:txBody>
      </p:sp>
    </p:spTree>
    <p:extLst>
      <p:ext uri="{BB962C8B-B14F-4D97-AF65-F5344CB8AC3E}">
        <p14:creationId xmlns:p14="http://schemas.microsoft.com/office/powerpoint/2010/main" val="683886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AA1BA4-2225-4FCF-85DB-45709FBB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2.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BF1E23BC-B6AF-4FB6-A3A3-6F3C6789E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059582"/>
            <a:ext cx="6791325" cy="17430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18C05FC-842F-4F8E-9865-185AD298E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454302"/>
            <a:ext cx="58674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9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1.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1203598"/>
            <a:ext cx="50387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68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803E09-37B4-47EA-875C-78634681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DBD56EBF-CF08-4259-AF86-200103ED4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9967"/>
            <a:ext cx="5952410" cy="221632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6262E2D-E571-4C97-9C56-58648F37E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154" y="2347044"/>
            <a:ext cx="4608512" cy="276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09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EAC77D-8A17-42DC-AEE2-5DE257AF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2.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04D55F5-F8A7-456F-8952-5BC941A19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01203"/>
            <a:ext cx="6160203" cy="179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27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0B1659-5085-48B0-84CE-C94A07E2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 </a:t>
            </a:r>
            <a:r>
              <a:rPr lang="hr-HR" dirty="0" err="1"/>
              <a:t>zad</a:t>
            </a:r>
            <a:r>
              <a:rPr lang="hr-HR" dirty="0"/>
              <a:t> 2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EA3605F-BD4F-400A-AF7C-A64528A9A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12003"/>
            <a:ext cx="5976686" cy="4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56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0A288C-B7A7-4404-A343-0E972249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3.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10F68D-00E7-4BEB-B49A-CF29A1766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9E14D10-5A4C-41A2-8913-94EA769F7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67" y="1059582"/>
            <a:ext cx="5810250" cy="13335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305AF0C-43DB-468C-A731-52340C81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1059582"/>
            <a:ext cx="17526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38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43F15B-7D2D-4932-9E9C-A619A4094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57DE79B-3980-4590-9738-E19683526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025" y="1143000"/>
            <a:ext cx="3990975" cy="14287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1EE18B2-C393-4ECA-9D06-A0C08899F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857375"/>
            <a:ext cx="4661391" cy="31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839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F1EDCB-347A-4B87-8E29-E9341EF1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1FC5398C-83A2-4103-9358-83F518FF3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762" y="1420812"/>
            <a:ext cx="68484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635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8BFD27-EC5D-425C-8231-A49F3836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3. 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4949F8F-06C2-4664-A273-CFB703924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19" y="1131590"/>
            <a:ext cx="7862207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2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733647-C1D8-49F1-B7AE-E3968AB51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216"/>
            <a:ext cx="3563888" cy="857250"/>
          </a:xfrm>
        </p:spPr>
        <p:txBody>
          <a:bodyPr/>
          <a:lstStyle/>
          <a:p>
            <a:r>
              <a:rPr lang="hr-HR" dirty="0"/>
              <a:t>Rješenje </a:t>
            </a:r>
            <a:r>
              <a:rPr lang="hr-HR" dirty="0" err="1"/>
              <a:t>zad</a:t>
            </a:r>
            <a:r>
              <a:rPr lang="hr-HR" dirty="0"/>
              <a:t> 3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C57EAAC-0365-4A60-BA02-1885227E0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40917"/>
            <a:ext cx="3794187" cy="489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698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4E878B-9B32-4142-84BF-B20A88EB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Krnja piramida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1660A156-D325-4A36-9750-7831DE70F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148989"/>
            <a:ext cx="6629400" cy="14478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163A9C0-5A09-420B-B943-8370CF05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306409"/>
            <a:ext cx="58959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48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5C55C5-5A29-44BF-A019-B0190274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Odnosi u krnjoj piramidi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A57BC7-FBA0-414C-9B4B-1A515EB8D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7C86778-9ED2-49FF-82EA-DDC74DDBB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10920"/>
            <a:ext cx="67722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2.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203598"/>
            <a:ext cx="6034608" cy="254280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6804248" y="149163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FF00"/>
                </a:solidFill>
              </a:rPr>
              <a:t>DZ ZAD 2 str 111</a:t>
            </a:r>
          </a:p>
        </p:txBody>
      </p:sp>
    </p:spTree>
    <p:extLst>
      <p:ext uri="{BB962C8B-B14F-4D97-AF65-F5344CB8AC3E}">
        <p14:creationId xmlns:p14="http://schemas.microsoft.com/office/powerpoint/2010/main" val="3011086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45D247-38C0-4E23-A49E-C6A6C9EF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4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5CC60C29-2155-452A-89D0-A02EE724C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975" y="1801812"/>
            <a:ext cx="64960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46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04D225-B25B-4D13-8DD9-45FEF173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Zadaci, str. 140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6FA0113-ADC8-47C5-A9FD-3577C9883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 satu riješiti: 5,7,9,11, 15</a:t>
            </a:r>
          </a:p>
          <a:p>
            <a:r>
              <a:rPr lang="hr-HR" dirty="0"/>
              <a:t>Za domaću zadaću: 6, 8,10,12</a:t>
            </a:r>
          </a:p>
        </p:txBody>
      </p:sp>
    </p:spTree>
    <p:extLst>
      <p:ext uri="{BB962C8B-B14F-4D97-AF65-F5344CB8AC3E}">
        <p14:creationId xmlns:p14="http://schemas.microsoft.com/office/powerpoint/2010/main" val="26365738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06C58F-17E4-4272-91FD-FC46614A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 zadatka 5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5783449-CD67-4EDB-95B5-82C4393EA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9582"/>
            <a:ext cx="4464496" cy="40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79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570426-68D9-43FA-B0C5-60021A65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Rješenje, 7. </a:t>
            </a:r>
            <a:r>
              <a:rPr lang="hr-HR" dirty="0" err="1"/>
              <a:t>zad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3E61F23-AB82-4623-A64C-B20495972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05870"/>
            <a:ext cx="5844266" cy="40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838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F4BB1B-96E5-4C61-9AB3-5FB888C8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 zadatka 9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4C666A7-01E8-4D65-8C9B-17D8449E3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10971"/>
            <a:ext cx="6217290" cy="408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143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1105C8-0341-4335-BBF3-B453E46A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 zadatka 9 drugi dio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81FEC14-685E-42EF-A170-CE4B4F939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62100"/>
            <a:ext cx="78867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566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329C2B-C855-4DE5-B8EF-BDD98073F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 zadatka 11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317190D-D8F4-4C82-BEE6-387AC50D8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7574"/>
            <a:ext cx="6409985" cy="394588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E717025-0592-479D-9925-9DF8B0C6E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3867894"/>
            <a:ext cx="1719369" cy="121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347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6DB982-8D89-4F7A-AE96-9291F932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 zadatka 15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072F8F2-34C5-4422-8706-936BC3B8C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7574"/>
            <a:ext cx="7956376" cy="342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170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20CE31-62B9-4D26-9A35-C6B5D757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 zadatka 15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7CE145A-5A4F-450B-9B3A-7CAA97328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a) Kao na slici samo što je a=h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8BBE3FC-8787-4046-BF5D-800979E10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3678"/>
            <a:ext cx="6188459" cy="30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565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9B10B7-241F-4618-94A1-1E4F3B64B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Rješenje zadatka 15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3A1E7CC-4CC3-4BD1-B850-F1F2455E5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365" y="915566"/>
            <a:ext cx="5953270" cy="428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1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Obujam geometrijskog tijela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78" y="1171561"/>
            <a:ext cx="7060618" cy="21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74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341160-9ACB-450F-AD1B-CC6CA494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5141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Cavallieriev</a:t>
            </a:r>
            <a:r>
              <a:rPr lang="hr-HR" dirty="0"/>
              <a:t> princip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971" y="1200150"/>
            <a:ext cx="6814058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9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3.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131590"/>
            <a:ext cx="6530372" cy="3394075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6660232" y="45378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FF00"/>
                </a:solidFill>
              </a:rPr>
              <a:t>DZ ZAD 3 str 112</a:t>
            </a:r>
          </a:p>
        </p:txBody>
      </p:sp>
    </p:spTree>
    <p:extLst>
      <p:ext uri="{BB962C8B-B14F-4D97-AF65-F5344CB8AC3E}">
        <p14:creationId xmlns:p14="http://schemas.microsoft.com/office/powerpoint/2010/main" val="2621248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05ad64a8-3072-44b7-9688-07bbb5c6aecf" xsi:nil="true"/>
    <NotebookType xmlns="05ad64a8-3072-44b7-9688-07bbb5c6aecf" xsi:nil="true"/>
    <CultureName xmlns="05ad64a8-3072-44b7-9688-07bbb5c6aecf" xsi:nil="true"/>
    <Owner xmlns="05ad64a8-3072-44b7-9688-07bbb5c6aecf">
      <UserInfo>
        <DisplayName/>
        <AccountId xsi:nil="true"/>
        <AccountType/>
      </UserInfo>
    </Owner>
    <Students xmlns="05ad64a8-3072-44b7-9688-07bbb5c6aecf">
      <UserInfo>
        <DisplayName/>
        <AccountId xsi:nil="true"/>
        <AccountType/>
      </UserInfo>
    </Students>
    <Student_Groups xmlns="05ad64a8-3072-44b7-9688-07bbb5c6aecf">
      <UserInfo>
        <DisplayName/>
        <AccountId xsi:nil="true"/>
        <AccountType/>
      </UserInfo>
    </Student_Groups>
    <Distribution_Groups xmlns="05ad64a8-3072-44b7-9688-07bbb5c6aecf" xsi:nil="true"/>
    <TeamsChannelId xmlns="05ad64a8-3072-44b7-9688-07bbb5c6aecf" xsi:nil="true"/>
    <Math_Settings xmlns="05ad64a8-3072-44b7-9688-07bbb5c6aecf" xsi:nil="true"/>
    <AppVersion xmlns="05ad64a8-3072-44b7-9688-07bbb5c6aecf" xsi:nil="true"/>
    <LMS_Mappings xmlns="05ad64a8-3072-44b7-9688-07bbb5c6aecf" xsi:nil="true"/>
    <Invited_Teachers xmlns="05ad64a8-3072-44b7-9688-07bbb5c6aecf" xsi:nil="true"/>
    <IsNotebookLocked xmlns="05ad64a8-3072-44b7-9688-07bbb5c6aecf" xsi:nil="true"/>
    <DefaultSectionNames xmlns="05ad64a8-3072-44b7-9688-07bbb5c6aecf" xsi:nil="true"/>
    <Self_Registration_Enabled xmlns="05ad64a8-3072-44b7-9688-07bbb5c6aecf" xsi:nil="true"/>
    <Has_Teacher_Only_SectionGroup xmlns="05ad64a8-3072-44b7-9688-07bbb5c6aecf" xsi:nil="true"/>
    <FolderType xmlns="05ad64a8-3072-44b7-9688-07bbb5c6aecf" xsi:nil="true"/>
    <Invited_Students xmlns="05ad64a8-3072-44b7-9688-07bbb5c6aecf" xsi:nil="true"/>
    <Teachers xmlns="05ad64a8-3072-44b7-9688-07bbb5c6aecf">
      <UserInfo>
        <DisplayName/>
        <AccountId xsi:nil="true"/>
        <AccountType/>
      </UserInfo>
    </Teachers>
    <Is_Collaboration_Space_Locked xmlns="05ad64a8-3072-44b7-9688-07bbb5c6aec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7F1B117DF975488B0393DB22D8D2BE" ma:contentTypeVersion="33" ma:contentTypeDescription="Create a new document." ma:contentTypeScope="" ma:versionID="6bd61e953fc487a4034100e29734eeb1">
  <xsd:schema xmlns:xsd="http://www.w3.org/2001/XMLSchema" xmlns:xs="http://www.w3.org/2001/XMLSchema" xmlns:p="http://schemas.microsoft.com/office/2006/metadata/properties" xmlns:ns3="05ad64a8-3072-44b7-9688-07bbb5c6aecf" xmlns:ns4="0aa6a6ba-acfe-43af-8444-806e67c30b7f" targetNamespace="http://schemas.microsoft.com/office/2006/metadata/properties" ma:root="true" ma:fieldsID="c282dba1f04b6bc9f1f7e3fb1887ee6d" ns3:_="" ns4:_="">
    <xsd:import namespace="05ad64a8-3072-44b7-9688-07bbb5c6aecf"/>
    <xsd:import namespace="0aa6a6ba-acfe-43af-8444-806e67c30b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ad64a8-3072-44b7-9688-07bbb5c6ae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a6a6ba-acfe-43af-8444-806e67c30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EFFE74-A29A-48F4-9528-00640165D96D}">
  <ds:schemaRefs>
    <ds:schemaRef ds:uri="0aa6a6ba-acfe-43af-8444-806e67c30b7f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05ad64a8-3072-44b7-9688-07bbb5c6aecf"/>
    <ds:schemaRef ds:uri="http://purl.org/dc/dcmitype/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C3248AA-32A6-4656-982D-8E9AA46522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054186-EDEA-4DFF-9AA1-20A2D8EBAC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ad64a8-3072-44b7-9688-07bbb5c6aecf"/>
    <ds:schemaRef ds:uri="0aa6a6ba-acfe-43af-8444-806e67c30b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14123</TotalTime>
  <Words>336</Words>
  <Application>Microsoft Office PowerPoint</Application>
  <PresentationFormat>Prikaz na zaslonu (16:9)</PresentationFormat>
  <Paragraphs>86</Paragraphs>
  <Slides>70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70</vt:i4>
      </vt:variant>
    </vt:vector>
  </HeadingPairs>
  <TitlesOfParts>
    <vt:vector size="74" baseType="lpstr">
      <vt:lpstr>맑은 고딕</vt:lpstr>
      <vt:lpstr>Arial</vt:lpstr>
      <vt:lpstr>Calibri</vt:lpstr>
      <vt:lpstr>Office Theme</vt:lpstr>
      <vt:lpstr>PowerPoint prezentacija</vt:lpstr>
      <vt:lpstr>Poliedri</vt:lpstr>
      <vt:lpstr>Oplošje geometrijskog tijela</vt:lpstr>
      <vt:lpstr>Primjer 1.</vt:lpstr>
      <vt:lpstr>Zadatak 1.</vt:lpstr>
      <vt:lpstr>Primjer 2.</vt:lpstr>
      <vt:lpstr>Obujam geometrijskog tijela</vt:lpstr>
      <vt:lpstr>Cavallieriev princip</vt:lpstr>
      <vt:lpstr>Primjer 3.</vt:lpstr>
      <vt:lpstr>Primjer 4.</vt:lpstr>
      <vt:lpstr>Arhimedova i Platonova tijela</vt:lpstr>
      <vt:lpstr>Platonova tijela</vt:lpstr>
      <vt:lpstr>Platonova tijela</vt:lpstr>
      <vt:lpstr>Arhimedova tijela</vt:lpstr>
      <vt:lpstr>Eulerova formula</vt:lpstr>
      <vt:lpstr>Zadaci, str. 117</vt:lpstr>
      <vt:lpstr>Prizma</vt:lpstr>
      <vt:lpstr>Uspravna prizma</vt:lpstr>
      <vt:lpstr>Dijagonale i dijagonalni presjek</vt:lpstr>
      <vt:lpstr>Oplošje i obujam prizme</vt:lpstr>
      <vt:lpstr>Primjer 1.</vt:lpstr>
      <vt:lpstr>Primjer 2. </vt:lpstr>
      <vt:lpstr>Kocka</vt:lpstr>
      <vt:lpstr>Kocka – obujam, oplošje, prostorna dijagonala</vt:lpstr>
      <vt:lpstr>Primjer 3.</vt:lpstr>
      <vt:lpstr>Kvadar</vt:lpstr>
      <vt:lpstr>Dijagonalni presjeci kvadra</vt:lpstr>
      <vt:lpstr>Primjer 4.</vt:lpstr>
      <vt:lpstr>Primjer 4. </vt:lpstr>
      <vt:lpstr>Primjer 5.</vt:lpstr>
      <vt:lpstr>Zadatak 3.</vt:lpstr>
      <vt:lpstr>Rješenje</vt:lpstr>
      <vt:lpstr>Pravilna šesterostrana prizma</vt:lpstr>
      <vt:lpstr>Pravilna šesterostrana prizma</vt:lpstr>
      <vt:lpstr>Pravilna šesterostrana prizma</vt:lpstr>
      <vt:lpstr>Primjer 6.</vt:lpstr>
      <vt:lpstr>Primjer 6.</vt:lpstr>
      <vt:lpstr>Zadatak 4.</vt:lpstr>
      <vt:lpstr>Kosa prizma (e-sfera str 360)</vt:lpstr>
      <vt:lpstr>Primjer 7.</vt:lpstr>
      <vt:lpstr>Zadatak 5.</vt:lpstr>
      <vt:lpstr>Zadaci za vježbu (str 126.)</vt:lpstr>
      <vt:lpstr>Piramida</vt:lpstr>
      <vt:lpstr>Uspravna i kosa piramida</vt:lpstr>
      <vt:lpstr>Oplošje i obujam piramide</vt:lpstr>
      <vt:lpstr>Primjer 1.</vt:lpstr>
      <vt:lpstr>Zadatak 1.</vt:lpstr>
      <vt:lpstr>   Pravilna četverostrana i pravilna trostrana piramida  (sfera str. 370.)   </vt:lpstr>
      <vt:lpstr>Primjer 2.</vt:lpstr>
      <vt:lpstr>Rješenje</vt:lpstr>
      <vt:lpstr>Zadatak 2.</vt:lpstr>
      <vt:lpstr>Rješenje zad 2</vt:lpstr>
      <vt:lpstr>Primjer 3.</vt:lpstr>
      <vt:lpstr>Rješenje</vt:lpstr>
      <vt:lpstr>Rješenje</vt:lpstr>
      <vt:lpstr>Zadatak 3. </vt:lpstr>
      <vt:lpstr>Rješenje zad 3</vt:lpstr>
      <vt:lpstr>Krnja piramida</vt:lpstr>
      <vt:lpstr>Odnosi u krnjoj piramidi</vt:lpstr>
      <vt:lpstr>Primjer 4</vt:lpstr>
      <vt:lpstr>Zadaci, str. 140</vt:lpstr>
      <vt:lpstr>Rješenje zadatka 5</vt:lpstr>
      <vt:lpstr>Rješenje, 7. zad</vt:lpstr>
      <vt:lpstr>Rješenje zadatka 9</vt:lpstr>
      <vt:lpstr>Rješenje zadatka 9 drugi dio</vt:lpstr>
      <vt:lpstr>Rješenje zadatka 11</vt:lpstr>
      <vt:lpstr>Rješenje zadatka 15</vt:lpstr>
      <vt:lpstr>Rješenje zadatka 15</vt:lpstr>
      <vt:lpstr>Rješenje zadatka 15</vt:lpstr>
      <vt:lpstr>PowerPoint prezentacija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Lidija Blagojević</cp:lastModifiedBy>
  <cp:revision>104</cp:revision>
  <dcterms:created xsi:type="dcterms:W3CDTF">2014-04-01T16:27:38Z</dcterms:created>
  <dcterms:modified xsi:type="dcterms:W3CDTF">2021-05-04T09:30:18Z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0x010100C67F1B117DF975488B0393DB22D8D2BE</vt:lpwstr>
  </property>
</Properties>
</file>