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828800"/>
          </a:xfrm>
        </p:spPr>
        <p:txBody>
          <a:bodyPr/>
          <a:lstStyle/>
          <a:p>
            <a:pPr algn="ctr"/>
            <a:r>
              <a:rPr lang="hr-HR" sz="5400" b="1" dirty="0"/>
              <a:t>Hrvatska na kraju Drugog svjetskog rata</a:t>
            </a:r>
          </a:p>
        </p:txBody>
      </p:sp>
      <p:pic>
        <p:nvPicPr>
          <p:cNvPr id="4" name="Picture 2" descr="J:\dnevnik, pripreme i sl\Marof\Šk. god. 2016.2017\4.g\slike\61175092-zast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19400"/>
            <a:ext cx="52578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44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7620000" cy="6019800"/>
          </a:xfrm>
        </p:spPr>
        <p:txBody>
          <a:bodyPr>
            <a:normAutofit/>
          </a:bodyPr>
          <a:lstStyle/>
          <a:p>
            <a:r>
              <a:rPr lang="hr-HR" sz="2400" dirty="0"/>
              <a:t>jačanje partizanskog pokreta (150 000 vojnika)</a:t>
            </a:r>
          </a:p>
          <a:p>
            <a:r>
              <a:rPr lang="hr-HR" sz="2400" dirty="0"/>
              <a:t>otpor Nijemaca na sjeveru Hrvatske</a:t>
            </a:r>
          </a:p>
          <a:p>
            <a:r>
              <a:rPr lang="hr-HR" sz="2400" b="1" dirty="0"/>
              <a:t>lipanj 1944.g. – </a:t>
            </a:r>
            <a:r>
              <a:rPr lang="hr-HR" sz="2400" dirty="0"/>
              <a:t> na Visu potpisan </a:t>
            </a:r>
          </a:p>
          <a:p>
            <a:pPr marL="114300" indent="0">
              <a:buNone/>
            </a:pPr>
            <a:r>
              <a:rPr lang="hr-HR" sz="2400" b="1" dirty="0"/>
              <a:t>   Sporazum Tito-Šubašić</a:t>
            </a:r>
          </a:p>
          <a:p>
            <a:pPr marL="114300" indent="0">
              <a:buNone/>
            </a:pPr>
            <a:endParaRPr lang="hr-HR" sz="2400" b="1" dirty="0"/>
          </a:p>
          <a:p>
            <a:pPr marL="114300" indent="0">
              <a:buNone/>
            </a:pPr>
            <a:endParaRPr lang="hr-HR" sz="2400" b="1" dirty="0"/>
          </a:p>
          <a:p>
            <a:pPr marL="114300" indent="0">
              <a:buNone/>
            </a:pPr>
            <a:endParaRPr lang="hr-HR" sz="2400" b="1" dirty="0"/>
          </a:p>
          <a:p>
            <a:pPr marL="114300" indent="0">
              <a:buNone/>
            </a:pPr>
            <a:endParaRPr lang="hr-HR" sz="2400" b="1" dirty="0"/>
          </a:p>
          <a:p>
            <a:pPr marL="114300" indent="0">
              <a:buNone/>
            </a:pPr>
            <a:endParaRPr lang="hr-HR" sz="2400" b="1" dirty="0"/>
          </a:p>
          <a:p>
            <a:pPr marL="114300" indent="0">
              <a:buNone/>
            </a:pPr>
            <a:endParaRPr lang="hr-HR" sz="2400" b="1" dirty="0"/>
          </a:p>
          <a:p>
            <a:pPr marL="114300" indent="0">
              <a:buNone/>
            </a:pPr>
            <a:endParaRPr lang="hr-HR" sz="2400" b="1" dirty="0"/>
          </a:p>
          <a:p>
            <a:r>
              <a:rPr lang="hr-HR" sz="2400" dirty="0"/>
              <a:t>vlada DFJ osnovana u ožujku 1945. s</a:t>
            </a:r>
          </a:p>
          <a:p>
            <a:pPr marL="114300" indent="0">
              <a:buNone/>
            </a:pPr>
            <a:r>
              <a:rPr lang="hr-HR" sz="2400" dirty="0"/>
              <a:t>   Titom na čelu</a:t>
            </a:r>
          </a:p>
        </p:txBody>
      </p:sp>
      <p:pic>
        <p:nvPicPr>
          <p:cNvPr id="2050" name="Picture 2" descr="J:\dnevnik, pripreme i sl\Marof\Šk. god. 2016.2017\4.g\slike\Vis_tito_subas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631" y="1905000"/>
            <a:ext cx="3145369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590800" y="30480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44196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/>
              <a:t>omogućeno međunarodno priznanje DFJ</a:t>
            </a:r>
          </a:p>
        </p:txBody>
      </p:sp>
    </p:spTree>
    <p:extLst>
      <p:ext uri="{BB962C8B-B14F-4D97-AF65-F5344CB8AC3E}">
        <p14:creationId xmlns:p14="http://schemas.microsoft.com/office/powerpoint/2010/main" val="277581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620000" cy="4800600"/>
          </a:xfrm>
        </p:spPr>
        <p:txBody>
          <a:bodyPr>
            <a:normAutofit/>
          </a:bodyPr>
          <a:lstStyle/>
          <a:p>
            <a:r>
              <a:rPr lang="hr-HR" sz="2400" dirty="0"/>
              <a:t>pokušaj spašavanja NDH kroz </a:t>
            </a:r>
            <a:r>
              <a:rPr lang="hr-HR" sz="2400" b="1" dirty="0"/>
              <a:t>prevrat Lorkovića </a:t>
            </a:r>
            <a:r>
              <a:rPr lang="hr-HR" sz="2400" dirty="0"/>
              <a:t>i </a:t>
            </a:r>
            <a:r>
              <a:rPr lang="hr-HR" sz="2400" b="1" dirty="0"/>
              <a:t>Vokića</a:t>
            </a:r>
          </a:p>
          <a:p>
            <a:r>
              <a:rPr lang="hr-HR" sz="2400" dirty="0"/>
              <a:t>urotnici uhićeni u kolovozu 1944.g. ; ubijeni krajem rata</a:t>
            </a:r>
          </a:p>
        </p:txBody>
      </p:sp>
      <p:pic>
        <p:nvPicPr>
          <p:cNvPr id="1026" name="Picture 2" descr="J:\dnevnik, pripreme i sl\Marof\Šk. god. 2016.2017\4.g\slike\Mladen_Lorkovi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342208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J:\dnevnik, pripreme i sl\Marof\Šk. god. 2016.2017\4.g\slike\Ante_Vokić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3371850" cy="418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6400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/>
              <a:t>Mladen Lorković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6400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/>
              <a:t>Ante Vokić</a:t>
            </a:r>
          </a:p>
        </p:txBody>
      </p:sp>
    </p:spTree>
    <p:extLst>
      <p:ext uri="{BB962C8B-B14F-4D97-AF65-F5344CB8AC3E}">
        <p14:creationId xmlns:p14="http://schemas.microsoft.com/office/powerpoint/2010/main" val="384967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848600" cy="4800600"/>
          </a:xfrm>
        </p:spPr>
        <p:txBody>
          <a:bodyPr>
            <a:normAutofit/>
          </a:bodyPr>
          <a:lstStyle/>
          <a:p>
            <a:r>
              <a:rPr lang="hr-HR" sz="2400" dirty="0"/>
              <a:t>HOS se povlači prema Austriji zbog predaje Saveznicima u proljeće 1945.g. – dolaze do </a:t>
            </a:r>
            <a:r>
              <a:rPr lang="hr-HR" sz="2400" b="1" dirty="0"/>
              <a:t>Bleiburga</a:t>
            </a:r>
          </a:p>
          <a:p>
            <a:r>
              <a:rPr lang="hr-HR" sz="2400" dirty="0"/>
              <a:t>Britanci izručili JA vojnike i civile – velik broj smaknuća  u Sloveniji i SZ Hrvatskoj</a:t>
            </a:r>
          </a:p>
          <a:p>
            <a:r>
              <a:rPr lang="hr-HR" sz="2400" b="1" dirty="0"/>
              <a:t>Tezno, Maceljska šuma, </a:t>
            </a:r>
            <a:r>
              <a:rPr lang="hr-HR" sz="2400" b="1" dirty="0" err="1"/>
              <a:t>Kočevski</a:t>
            </a:r>
            <a:r>
              <a:rPr lang="hr-HR" sz="2400" b="1" dirty="0"/>
              <a:t> rog – </a:t>
            </a:r>
            <a:r>
              <a:rPr lang="hr-HR" sz="2400" dirty="0"/>
              <a:t>masovne grobnice</a:t>
            </a:r>
            <a:endParaRPr lang="hr-HR" sz="2400" b="1" dirty="0"/>
          </a:p>
          <a:p>
            <a:r>
              <a:rPr lang="hr-HR" sz="2400" dirty="0"/>
              <a:t>križni putovi</a:t>
            </a:r>
          </a:p>
          <a:p>
            <a:r>
              <a:rPr lang="hr-HR" sz="2400" dirty="0"/>
              <a:t>JA ulazi u Zagreb 8. svibnja 1945.g.</a:t>
            </a:r>
          </a:p>
        </p:txBody>
      </p:sp>
      <p:pic>
        <p:nvPicPr>
          <p:cNvPr id="2050" name="Picture 2" descr="J:\dnevnik, pripreme i sl\Marof\Šk. god. 2016.2017\4.g\slike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4" y="3124200"/>
            <a:ext cx="3651558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J:\dnevnik, pripreme i sl\Marof\Šk. god. 2016.2017\4.g\slike\Bleiburski-pokolj-Muskarci-zene-i-djeca-padali-su-u-sveznjevima-dok-su-partizani-kosili-svojim-mitraljezima-lijevo-desno-po-otvorenome-polj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0"/>
            <a:ext cx="5339562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45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</TotalTime>
  <Words>127</Words>
  <Application>Microsoft Office PowerPoint</Application>
  <PresentationFormat>Prikaz na zaslonu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Adjacency</vt:lpstr>
      <vt:lpstr>Hrvatska na kraju Drugog svjetskog rata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Hrvatska u završnici Drugog svjetskog rata</dc:title>
  <dc:creator>Fabo</dc:creator>
  <cp:lastModifiedBy>Korisnik</cp:lastModifiedBy>
  <cp:revision>11</cp:revision>
  <dcterms:created xsi:type="dcterms:W3CDTF">2006-08-16T00:00:00Z</dcterms:created>
  <dcterms:modified xsi:type="dcterms:W3CDTF">2021-03-18T09:45:22Z</dcterms:modified>
</cp:coreProperties>
</file>