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75169D-8010-4F72-83AE-00E175DDD59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4870E2-0CA6-454D-BF6E-16AD23998FF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ANAFILAKTIČKI ŠOK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939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ŠOK- zatajivanje cirkulacije, tj. Neprimjerena ili neučinkovita perfuzija tkiva koja rezultira teškom disfunkcijom organa zbog nedostatne opskrbe kisikom i hranjivim tvarima te nakupljanja nusproizvoda metabolizma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02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Šok može biti:</a:t>
            </a:r>
          </a:p>
          <a:p>
            <a:r>
              <a:rPr lang="hr-HR" dirty="0" smtClean="0"/>
              <a:t>A) KARDIOGENI</a:t>
            </a:r>
          </a:p>
          <a:p>
            <a:r>
              <a:rPr lang="hr-HR" dirty="0" smtClean="0"/>
              <a:t>B) HIPOVOLEMIJSKI</a:t>
            </a:r>
          </a:p>
          <a:p>
            <a:r>
              <a:rPr lang="hr-HR" dirty="0" smtClean="0"/>
              <a:t>C) DISTRIBUTIVNI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428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ANAFILAKTIČKI ŠOK- pripada u DISTRIBUTIVNU vrstu šoka</a:t>
            </a:r>
          </a:p>
          <a:p>
            <a:r>
              <a:rPr lang="hr-HR" dirty="0" smtClean="0"/>
              <a:t>Klinička slika je dramatična</a:t>
            </a:r>
          </a:p>
          <a:p>
            <a:r>
              <a:rPr lang="hr-HR" dirty="0" smtClean="0"/>
              <a:t>Može završiti smrtnim ishodom unutar 30minuta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71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LIJEKOVI (penicilin)</a:t>
            </a:r>
          </a:p>
          <a:p>
            <a:r>
              <a:rPr lang="hr-HR" dirty="0" smtClean="0"/>
              <a:t>2. KONTRASTNA SREDSTVA</a:t>
            </a:r>
          </a:p>
          <a:p>
            <a:r>
              <a:rPr lang="hr-HR" dirty="0" smtClean="0"/>
              <a:t>3. TRANSFUZIJA KRVI</a:t>
            </a:r>
          </a:p>
          <a:p>
            <a:r>
              <a:rPr lang="hr-HR" dirty="0" smtClean="0"/>
              <a:t>4. UBODI INSEKATA (pčele, ose)</a:t>
            </a:r>
          </a:p>
          <a:p>
            <a:r>
              <a:rPr lang="hr-HR" dirty="0" smtClean="0"/>
              <a:t>5. HRANA (kikiriki)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838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ADRENALIN – indiciran ako je zahvaćen respiratorni ili kardiovaskularni sustav</a:t>
            </a:r>
          </a:p>
          <a:p>
            <a:r>
              <a:rPr lang="hr-HR" dirty="0" smtClean="0"/>
              <a:t>Može se primijeniti intramuskularno (anterolateralno područje femura) ili intravenski</a:t>
            </a:r>
          </a:p>
          <a:p>
            <a:r>
              <a:rPr lang="hr-HR" dirty="0" smtClean="0"/>
              <a:t>Doza se može ponavljati svakih 5-10min</a:t>
            </a:r>
          </a:p>
          <a:p>
            <a:r>
              <a:rPr lang="hr-HR" dirty="0" smtClean="0"/>
              <a:t>Djeluje na </a:t>
            </a:r>
            <a:r>
              <a:rPr lang="el-GR" dirty="0" smtClean="0"/>
              <a:t>α</a:t>
            </a:r>
            <a:r>
              <a:rPr lang="hr-HR" dirty="0" smtClean="0"/>
              <a:t>, </a:t>
            </a:r>
            <a:r>
              <a:rPr lang="el-GR" dirty="0" smtClean="0"/>
              <a:t>β</a:t>
            </a:r>
            <a:r>
              <a:rPr lang="hr-HR" dirty="0" smtClean="0"/>
              <a:t>1 i </a:t>
            </a:r>
            <a:r>
              <a:rPr lang="el-GR" dirty="0" smtClean="0"/>
              <a:t>β</a:t>
            </a:r>
            <a:r>
              <a:rPr lang="hr-HR" dirty="0" smtClean="0"/>
              <a:t>2 receptore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3962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5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2. ANTIHISTAMINICI- smanjuju tonus glatke muskulature</a:t>
            </a:r>
          </a:p>
          <a:p>
            <a:r>
              <a:rPr lang="hr-HR" dirty="0" smtClean="0"/>
              <a:t>Imaju vazokonstrikcijski i sedacijski učinak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5322168" cy="23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08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3. AMINOFILIN- za bronhospazam</a:t>
            </a:r>
          </a:p>
          <a:p>
            <a:r>
              <a:rPr lang="hr-HR" dirty="0" smtClean="0"/>
              <a:t>4. OKSIGENACIJA</a:t>
            </a:r>
          </a:p>
          <a:p>
            <a:r>
              <a:rPr lang="hr-HR" dirty="0" smtClean="0"/>
              <a:t>5. KORTIKOSTEROIDI- efiaksni u redukciji kasne faze alergijskog odgovora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5880"/>
            <a:ext cx="3240360" cy="248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ALERGIJA- stanje hipersenzitivnosti stečeno kroz prethodnu ekspoziciju dotičnom alergenu te ponovnom ekspozicijom istom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748785" cy="26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0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ANAFILAKTOIDNA REAKCIJA- razvija se kod PRVE ekspozicije organizma alergenu</a:t>
            </a:r>
          </a:p>
          <a:p>
            <a:r>
              <a:rPr lang="hr-HR" dirty="0" smtClean="0"/>
              <a:t>Reakcija se može razviti između nekoliko sekundi do nekoliko sati </a:t>
            </a:r>
          </a:p>
          <a:p>
            <a:r>
              <a:rPr lang="hr-HR" dirty="0" smtClean="0"/>
              <a:t>Ako se radi o zakašnjeloj reakciji</a:t>
            </a:r>
            <a:r>
              <a:rPr lang="hr-HR" dirty="0" smtClean="0">
                <a:sym typeface="Wingdings" panose="05000000000000000000" pitchFamily="2" charset="2"/>
              </a:rPr>
              <a:t> između nekoliko sati do nekoliko dana nakon ekspozicije alergenu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918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Simptomi mogu biti: </a:t>
            </a:r>
          </a:p>
          <a:p>
            <a:r>
              <a:rPr lang="hr-HR" dirty="0" smtClean="0"/>
              <a:t>1. LOKALNI- koža, kardiovaskularni sustav, respiratorni, oči, gastrointestinalni trakt</a:t>
            </a:r>
          </a:p>
          <a:p>
            <a:r>
              <a:rPr lang="hr-HR" dirty="0" smtClean="0"/>
              <a:t>2. SISTEMNI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1029"/>
            <a:ext cx="4320480" cy="39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9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RESPIRATORNI ZNAKOVI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Započinju kašljanjem, stezanjem u prsima, dispnejom i zvukom zviždanja</a:t>
            </a:r>
          </a:p>
          <a:p>
            <a:r>
              <a:rPr lang="hr-HR" dirty="0" smtClean="0"/>
              <a:t>Laringealni edem</a:t>
            </a:r>
          </a:p>
          <a:p>
            <a:r>
              <a:rPr lang="hr-HR" dirty="0" smtClean="0"/>
              <a:t>Bronhospazam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282006" cy="174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48768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3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KARDIOVASKULARNI ZNAKOVI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Glavobolja </a:t>
            </a:r>
          </a:p>
          <a:p>
            <a:r>
              <a:rPr lang="hr-HR" dirty="0" smtClean="0"/>
              <a:t>Palpitacije</a:t>
            </a:r>
          </a:p>
          <a:p>
            <a:r>
              <a:rPr lang="hr-HR" dirty="0" smtClean="0"/>
              <a:t>Sinkopa</a:t>
            </a:r>
          </a:p>
          <a:p>
            <a:r>
              <a:rPr lang="hr-HR" dirty="0" smtClean="0"/>
              <a:t>Tahikardija</a:t>
            </a:r>
          </a:p>
          <a:p>
            <a:r>
              <a:rPr lang="hr-HR" dirty="0" smtClean="0"/>
              <a:t>Disritmija</a:t>
            </a:r>
          </a:p>
          <a:p>
            <a:r>
              <a:rPr lang="hr-HR" dirty="0" smtClean="0"/>
              <a:t>ortostatska hipotenzija</a:t>
            </a:r>
          </a:p>
          <a:p>
            <a:r>
              <a:rPr lang="hr-HR" dirty="0" smtClean="0"/>
              <a:t>Šok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04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GASTROINTESTINALNI ZNAKOVI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Grčevi</a:t>
            </a:r>
          </a:p>
          <a:p>
            <a:r>
              <a:rPr lang="hr-HR" dirty="0" smtClean="0"/>
              <a:t>Abdominalna bol</a:t>
            </a:r>
          </a:p>
          <a:p>
            <a:r>
              <a:rPr lang="hr-HR" dirty="0" smtClean="0"/>
              <a:t>Mučnina</a:t>
            </a:r>
          </a:p>
          <a:p>
            <a:r>
              <a:rPr lang="hr-HR" dirty="0" smtClean="0"/>
              <a:t>Povraćanje</a:t>
            </a:r>
          </a:p>
          <a:p>
            <a:r>
              <a:rPr lang="hr-HR" dirty="0" smtClean="0"/>
              <a:t>Proljev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27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KOŽNI I MUKOZNI ZNAKOVI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Urtike</a:t>
            </a:r>
          </a:p>
          <a:p>
            <a:r>
              <a:rPr lang="hr-HR" dirty="0" smtClean="0"/>
              <a:t>Eritem</a:t>
            </a:r>
          </a:p>
          <a:p>
            <a:r>
              <a:rPr lang="hr-HR" dirty="0" smtClean="0"/>
              <a:t>Svrbež</a:t>
            </a:r>
          </a:p>
          <a:p>
            <a:r>
              <a:rPr lang="hr-HR" dirty="0" smtClean="0"/>
              <a:t>Angioedem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24785" cy="46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3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GENERALIZIRANA ANAFILAKSIJA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Simptomi se pojavljuju u svim navedenim sustavima</a:t>
            </a:r>
          </a:p>
          <a:p>
            <a:r>
              <a:rPr lang="hr-HR" dirty="0" smtClean="0"/>
              <a:t>Reakcija može dovesti do nastanka ANAFILAKTIČKOG ŠOKA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504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</TotalTime>
  <Words>291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ANAFILAKTIČKI ŠOK</vt:lpstr>
      <vt:lpstr>PowerPoint Presentation</vt:lpstr>
      <vt:lpstr>PowerPoint Presentation</vt:lpstr>
      <vt:lpstr>PowerPoint Presentation</vt:lpstr>
      <vt:lpstr>RESPIRATORNI ZNAKOVI</vt:lpstr>
      <vt:lpstr>KARDIOVASKULARNI ZNAKOVI</vt:lpstr>
      <vt:lpstr>GASTROINTESTINALNI ZNAKOVI</vt:lpstr>
      <vt:lpstr>KOŽNI I MUKOZNI ZNAKOVI</vt:lpstr>
      <vt:lpstr>GENERALIZIRANA ANAFILAKSIJA</vt:lpstr>
      <vt:lpstr>PowerPoint Presentation</vt:lpstr>
      <vt:lpstr>PowerPoint Presentation</vt:lpstr>
      <vt:lpstr>PowerPoint Presentation</vt:lpstr>
      <vt:lpstr>UZROCI</vt:lpstr>
      <vt:lpstr>TERAPIJA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ANAFILAKTIČKI ŠOK</dc:title>
  <dc:creator>Korisnik</dc:creator>
  <cp:lastModifiedBy>Korisnik</cp:lastModifiedBy>
  <cp:revision>5</cp:revision>
  <dcterms:created xsi:type="dcterms:W3CDTF">2019-10-09T19:36:24Z</dcterms:created>
  <dcterms:modified xsi:type="dcterms:W3CDTF">2019-10-09T20:19:13Z</dcterms:modified>
</cp:coreProperties>
</file>