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0" r:id="rId30"/>
    <p:sldId id="290" r:id="rId31"/>
    <p:sldId id="281" r:id="rId32"/>
    <p:sldId id="286" r:id="rId33"/>
    <p:sldId id="282" r:id="rId34"/>
    <p:sldId id="287" r:id="rId35"/>
    <p:sldId id="288" r:id="rId36"/>
    <p:sldId id="284" r:id="rId37"/>
    <p:sldId id="289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FB82E-B5A7-4D6F-B7A8-21B9D82EE2C3}" v="600" dt="2021-02-11T16:44:44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3E5FB82E-B5A7-4D6F-B7A8-21B9D82EE2C3}"/>
    <pc:docChg chg="undo custSel addSld delSld modSld sldOrd">
      <pc:chgData name="Lidija Blagojević" userId="dd34498d-c5cb-4820-b009-9f6aab0b2998" providerId="ADAL" clId="{3E5FB82E-B5A7-4D6F-B7A8-21B9D82EE2C3}" dt="2021-02-11T16:44:44.265" v="1993" actId="6549"/>
      <pc:docMkLst>
        <pc:docMk/>
      </pc:docMkLst>
      <pc:sldChg chg="modSp mod">
        <pc:chgData name="Lidija Blagojević" userId="dd34498d-c5cb-4820-b009-9f6aab0b2998" providerId="ADAL" clId="{3E5FB82E-B5A7-4D6F-B7A8-21B9D82EE2C3}" dt="2021-02-09T05:34:25.511" v="49" actId="6549"/>
        <pc:sldMkLst>
          <pc:docMk/>
          <pc:sldMk cId="303447833" sldId="256"/>
        </pc:sldMkLst>
        <pc:spChg chg="mod">
          <ac:chgData name="Lidija Blagojević" userId="dd34498d-c5cb-4820-b009-9f6aab0b2998" providerId="ADAL" clId="{3E5FB82E-B5A7-4D6F-B7A8-21B9D82EE2C3}" dt="2021-02-09T05:34:25.511" v="49" actId="6549"/>
          <ac:spMkLst>
            <pc:docMk/>
            <pc:sldMk cId="303447833" sldId="256"/>
            <ac:spMk id="5" creationId="{00000000-0000-0000-0000-000000000000}"/>
          </ac:spMkLst>
        </pc:spChg>
      </pc:sldChg>
      <pc:sldChg chg="addSp modSp new mod">
        <pc:chgData name="Lidija Blagojević" userId="dd34498d-c5cb-4820-b009-9f6aab0b2998" providerId="ADAL" clId="{3E5FB82E-B5A7-4D6F-B7A8-21B9D82EE2C3}" dt="2021-02-09T05:35:20.970" v="77" actId="22"/>
        <pc:sldMkLst>
          <pc:docMk/>
          <pc:sldMk cId="897059070" sldId="257"/>
        </pc:sldMkLst>
        <pc:spChg chg="mod">
          <ac:chgData name="Lidija Blagojević" userId="dd34498d-c5cb-4820-b009-9f6aab0b2998" providerId="ADAL" clId="{3E5FB82E-B5A7-4D6F-B7A8-21B9D82EE2C3}" dt="2021-02-09T05:35:18.926" v="76" actId="20577"/>
          <ac:spMkLst>
            <pc:docMk/>
            <pc:sldMk cId="897059070" sldId="257"/>
            <ac:spMk id="2" creationId="{ED63208C-8243-4FFC-938C-70C225B25A6F}"/>
          </ac:spMkLst>
        </pc:spChg>
        <pc:picChg chg="add">
          <ac:chgData name="Lidija Blagojević" userId="dd34498d-c5cb-4820-b009-9f6aab0b2998" providerId="ADAL" clId="{3E5FB82E-B5A7-4D6F-B7A8-21B9D82EE2C3}" dt="2021-02-09T05:35:20.970" v="77" actId="22"/>
          <ac:picMkLst>
            <pc:docMk/>
            <pc:sldMk cId="897059070" sldId="257"/>
            <ac:picMk id="4" creationId="{C703E6AB-E54B-4E53-977E-7453D6314982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1433980940" sldId="257"/>
        </pc:sldMkLst>
      </pc:sldChg>
      <pc:sldChg chg="addSp modSp new mod">
        <pc:chgData name="Lidija Blagojević" userId="dd34498d-c5cb-4820-b009-9f6aab0b2998" providerId="ADAL" clId="{3E5FB82E-B5A7-4D6F-B7A8-21B9D82EE2C3}" dt="2021-02-09T05:36:22.325" v="90" actId="1076"/>
        <pc:sldMkLst>
          <pc:docMk/>
          <pc:sldMk cId="1072602881" sldId="258"/>
        </pc:sldMkLst>
        <pc:spChg chg="mod">
          <ac:chgData name="Lidija Blagojević" userId="dd34498d-c5cb-4820-b009-9f6aab0b2998" providerId="ADAL" clId="{3E5FB82E-B5A7-4D6F-B7A8-21B9D82EE2C3}" dt="2021-02-09T05:35:33.075" v="88" actId="20577"/>
          <ac:spMkLst>
            <pc:docMk/>
            <pc:sldMk cId="1072602881" sldId="258"/>
            <ac:spMk id="2" creationId="{12D29BB2-590C-4E82-BC69-54530F0828C1}"/>
          </ac:spMkLst>
        </pc:spChg>
        <pc:picChg chg="add mod">
          <ac:chgData name="Lidija Blagojević" userId="dd34498d-c5cb-4820-b009-9f6aab0b2998" providerId="ADAL" clId="{3E5FB82E-B5A7-4D6F-B7A8-21B9D82EE2C3}" dt="2021-02-09T05:36:22.325" v="90" actId="1076"/>
          <ac:picMkLst>
            <pc:docMk/>
            <pc:sldMk cId="1072602881" sldId="258"/>
            <ac:picMk id="4" creationId="{46FC60BA-7961-47D2-90C5-A93A21B15853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3894774114" sldId="258"/>
        </pc:sldMkLst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716609403" sldId="259"/>
        </pc:sldMkLst>
      </pc:sldChg>
      <pc:sldChg chg="addSp modSp new mod">
        <pc:chgData name="Lidija Blagojević" userId="dd34498d-c5cb-4820-b009-9f6aab0b2998" providerId="ADAL" clId="{3E5FB82E-B5A7-4D6F-B7A8-21B9D82EE2C3}" dt="2021-02-09T05:37:48.058" v="112" actId="1076"/>
        <pc:sldMkLst>
          <pc:docMk/>
          <pc:sldMk cId="3058688361" sldId="259"/>
        </pc:sldMkLst>
        <pc:spChg chg="mod">
          <ac:chgData name="Lidija Blagojević" userId="dd34498d-c5cb-4820-b009-9f6aab0b2998" providerId="ADAL" clId="{3E5FB82E-B5A7-4D6F-B7A8-21B9D82EE2C3}" dt="2021-02-09T05:37:13.137" v="109" actId="20577"/>
          <ac:spMkLst>
            <pc:docMk/>
            <pc:sldMk cId="3058688361" sldId="259"/>
            <ac:spMk id="2" creationId="{AFE66527-0339-478B-B2ED-0D06A44259F6}"/>
          </ac:spMkLst>
        </pc:spChg>
        <pc:picChg chg="add mod">
          <ac:chgData name="Lidija Blagojević" userId="dd34498d-c5cb-4820-b009-9f6aab0b2998" providerId="ADAL" clId="{3E5FB82E-B5A7-4D6F-B7A8-21B9D82EE2C3}" dt="2021-02-09T05:37:48.058" v="112" actId="1076"/>
          <ac:picMkLst>
            <pc:docMk/>
            <pc:sldMk cId="3058688361" sldId="259"/>
            <ac:picMk id="4" creationId="{36180518-0314-4566-A961-00A9A9D80C61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1186068543" sldId="260"/>
        </pc:sldMkLst>
      </pc:sldChg>
      <pc:sldChg chg="addSp modSp new mod">
        <pc:chgData name="Lidija Blagojević" userId="dd34498d-c5cb-4820-b009-9f6aab0b2998" providerId="ADAL" clId="{3E5FB82E-B5A7-4D6F-B7A8-21B9D82EE2C3}" dt="2021-02-09T05:38:56.326" v="144" actId="1076"/>
        <pc:sldMkLst>
          <pc:docMk/>
          <pc:sldMk cId="1461864568" sldId="260"/>
        </pc:sldMkLst>
        <pc:spChg chg="mod">
          <ac:chgData name="Lidija Blagojević" userId="dd34498d-c5cb-4820-b009-9f6aab0b2998" providerId="ADAL" clId="{3E5FB82E-B5A7-4D6F-B7A8-21B9D82EE2C3}" dt="2021-02-09T05:38:24.499" v="140" actId="20577"/>
          <ac:spMkLst>
            <pc:docMk/>
            <pc:sldMk cId="1461864568" sldId="260"/>
            <ac:spMk id="2" creationId="{11DF2F48-1B72-4CC2-B3D9-E49DDB33DF91}"/>
          </ac:spMkLst>
        </pc:spChg>
        <pc:picChg chg="add mod">
          <ac:chgData name="Lidija Blagojević" userId="dd34498d-c5cb-4820-b009-9f6aab0b2998" providerId="ADAL" clId="{3E5FB82E-B5A7-4D6F-B7A8-21B9D82EE2C3}" dt="2021-02-09T05:38:56.326" v="144" actId="1076"/>
          <ac:picMkLst>
            <pc:docMk/>
            <pc:sldMk cId="1461864568" sldId="260"/>
            <ac:picMk id="4" creationId="{46D67D47-225A-4C43-8AF5-5D7D4D7A8C39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09T05:39:51.027" v="157" actId="22"/>
        <pc:sldMkLst>
          <pc:docMk/>
          <pc:sldMk cId="3326667103" sldId="261"/>
        </pc:sldMkLst>
        <pc:spChg chg="mod">
          <ac:chgData name="Lidija Blagojević" userId="dd34498d-c5cb-4820-b009-9f6aab0b2998" providerId="ADAL" clId="{3E5FB82E-B5A7-4D6F-B7A8-21B9D82EE2C3}" dt="2021-02-09T05:39:07.055" v="156" actId="20577"/>
          <ac:spMkLst>
            <pc:docMk/>
            <pc:sldMk cId="3326667103" sldId="261"/>
            <ac:spMk id="2" creationId="{1432665F-2345-4454-AA2F-CE7B8E342B60}"/>
          </ac:spMkLst>
        </pc:spChg>
        <pc:picChg chg="add">
          <ac:chgData name="Lidija Blagojević" userId="dd34498d-c5cb-4820-b009-9f6aab0b2998" providerId="ADAL" clId="{3E5FB82E-B5A7-4D6F-B7A8-21B9D82EE2C3}" dt="2021-02-09T05:39:51.027" v="157" actId="22"/>
          <ac:picMkLst>
            <pc:docMk/>
            <pc:sldMk cId="3326667103" sldId="261"/>
            <ac:picMk id="4" creationId="{B8CB781E-E9A8-49FD-8F4E-B394EA95AAE5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425489859" sldId="262"/>
        </pc:sldMkLst>
      </pc:sldChg>
      <pc:sldChg chg="addSp modSp new mod">
        <pc:chgData name="Lidija Blagojević" userId="dd34498d-c5cb-4820-b009-9f6aab0b2998" providerId="ADAL" clId="{3E5FB82E-B5A7-4D6F-B7A8-21B9D82EE2C3}" dt="2021-02-09T05:40:49.019" v="183" actId="1076"/>
        <pc:sldMkLst>
          <pc:docMk/>
          <pc:sldMk cId="2890553813" sldId="262"/>
        </pc:sldMkLst>
        <pc:spChg chg="mod">
          <ac:chgData name="Lidija Blagojević" userId="dd34498d-c5cb-4820-b009-9f6aab0b2998" providerId="ADAL" clId="{3E5FB82E-B5A7-4D6F-B7A8-21B9D82EE2C3}" dt="2021-02-09T05:40:10.179" v="178" actId="20577"/>
          <ac:spMkLst>
            <pc:docMk/>
            <pc:sldMk cId="2890553813" sldId="262"/>
            <ac:spMk id="2" creationId="{C9694B69-580D-4466-8927-378DD34598BC}"/>
          </ac:spMkLst>
        </pc:spChg>
        <pc:picChg chg="add mod">
          <ac:chgData name="Lidija Blagojević" userId="dd34498d-c5cb-4820-b009-9f6aab0b2998" providerId="ADAL" clId="{3E5FB82E-B5A7-4D6F-B7A8-21B9D82EE2C3}" dt="2021-02-09T05:40:49.019" v="183" actId="1076"/>
          <ac:picMkLst>
            <pc:docMk/>
            <pc:sldMk cId="2890553813" sldId="262"/>
            <ac:picMk id="4" creationId="{93226EF0-E307-492E-84DD-0E3676E55EC5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09T05:42:36.893" v="207" actId="1076"/>
        <pc:sldMkLst>
          <pc:docMk/>
          <pc:sldMk cId="931260320" sldId="263"/>
        </pc:sldMkLst>
        <pc:spChg chg="mod">
          <ac:chgData name="Lidija Blagojević" userId="dd34498d-c5cb-4820-b009-9f6aab0b2998" providerId="ADAL" clId="{3E5FB82E-B5A7-4D6F-B7A8-21B9D82EE2C3}" dt="2021-02-09T05:42:27.589" v="204" actId="20577"/>
          <ac:spMkLst>
            <pc:docMk/>
            <pc:sldMk cId="931260320" sldId="263"/>
            <ac:spMk id="2" creationId="{02FDD874-A585-476F-911B-99434EFFDE9E}"/>
          </ac:spMkLst>
        </pc:spChg>
        <pc:picChg chg="add mod">
          <ac:chgData name="Lidija Blagojević" userId="dd34498d-c5cb-4820-b009-9f6aab0b2998" providerId="ADAL" clId="{3E5FB82E-B5A7-4D6F-B7A8-21B9D82EE2C3}" dt="2021-02-09T05:42:36.893" v="207" actId="1076"/>
          <ac:picMkLst>
            <pc:docMk/>
            <pc:sldMk cId="931260320" sldId="263"/>
            <ac:picMk id="4" creationId="{82759C7B-A83E-4F4B-82C0-B2C5019CD92E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2939159274" sldId="263"/>
        </pc:sldMkLst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2261293546" sldId="264"/>
        </pc:sldMkLst>
      </pc:sldChg>
      <pc:sldChg chg="addSp modSp new mod">
        <pc:chgData name="Lidija Blagojević" userId="dd34498d-c5cb-4820-b009-9f6aab0b2998" providerId="ADAL" clId="{3E5FB82E-B5A7-4D6F-B7A8-21B9D82EE2C3}" dt="2021-02-09T05:43:37.046" v="231" actId="1076"/>
        <pc:sldMkLst>
          <pc:docMk/>
          <pc:sldMk cId="2687817636" sldId="264"/>
        </pc:sldMkLst>
        <pc:spChg chg="mod">
          <ac:chgData name="Lidija Blagojević" userId="dd34498d-c5cb-4820-b009-9f6aab0b2998" providerId="ADAL" clId="{3E5FB82E-B5A7-4D6F-B7A8-21B9D82EE2C3}" dt="2021-02-09T05:42:52.024" v="227" actId="20577"/>
          <ac:spMkLst>
            <pc:docMk/>
            <pc:sldMk cId="2687817636" sldId="264"/>
            <ac:spMk id="2" creationId="{A6CB3137-672F-46CD-AB88-BA01ADB4B84B}"/>
          </ac:spMkLst>
        </pc:spChg>
        <pc:picChg chg="add mod">
          <ac:chgData name="Lidija Blagojević" userId="dd34498d-c5cb-4820-b009-9f6aab0b2998" providerId="ADAL" clId="{3E5FB82E-B5A7-4D6F-B7A8-21B9D82EE2C3}" dt="2021-02-09T05:43:37.046" v="231" actId="1076"/>
          <ac:picMkLst>
            <pc:docMk/>
            <pc:sldMk cId="2687817636" sldId="264"/>
            <ac:picMk id="4" creationId="{7E45C694-A348-4DD0-AB52-450427003BCC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09T05:47:45.034" v="285" actId="1076"/>
        <pc:sldMkLst>
          <pc:docMk/>
          <pc:sldMk cId="3781845633" sldId="265"/>
        </pc:sldMkLst>
        <pc:spChg chg="mod">
          <ac:chgData name="Lidija Blagojević" userId="dd34498d-c5cb-4820-b009-9f6aab0b2998" providerId="ADAL" clId="{3E5FB82E-B5A7-4D6F-B7A8-21B9D82EE2C3}" dt="2021-02-09T05:44:08.789" v="282" actId="20577"/>
          <ac:spMkLst>
            <pc:docMk/>
            <pc:sldMk cId="3781845633" sldId="265"/>
            <ac:spMk id="2" creationId="{47EF10F6-DC6C-4EF6-B2E0-6E1F0559D526}"/>
          </ac:spMkLst>
        </pc:spChg>
        <pc:picChg chg="add mod">
          <ac:chgData name="Lidija Blagojević" userId="dd34498d-c5cb-4820-b009-9f6aab0b2998" providerId="ADAL" clId="{3E5FB82E-B5A7-4D6F-B7A8-21B9D82EE2C3}" dt="2021-02-09T05:47:45.034" v="285" actId="1076"/>
          <ac:picMkLst>
            <pc:docMk/>
            <pc:sldMk cId="3781845633" sldId="265"/>
            <ac:picMk id="4" creationId="{8E0CD8F4-A3CD-496B-B5D7-C037DFC3F33D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3922997214" sldId="265"/>
        </pc:sldMkLst>
      </pc:sldChg>
      <pc:sldChg chg="addSp modSp new mod">
        <pc:chgData name="Lidija Blagojević" userId="dd34498d-c5cb-4820-b009-9f6aab0b2998" providerId="ADAL" clId="{3E5FB82E-B5A7-4D6F-B7A8-21B9D82EE2C3}" dt="2021-02-09T05:50:39.881" v="308" actId="1076"/>
        <pc:sldMkLst>
          <pc:docMk/>
          <pc:sldMk cId="2652800399" sldId="266"/>
        </pc:sldMkLst>
        <pc:spChg chg="mod">
          <ac:chgData name="Lidija Blagojević" userId="dd34498d-c5cb-4820-b009-9f6aab0b2998" providerId="ADAL" clId="{3E5FB82E-B5A7-4D6F-B7A8-21B9D82EE2C3}" dt="2021-02-09T05:49:28.644" v="300" actId="20577"/>
          <ac:spMkLst>
            <pc:docMk/>
            <pc:sldMk cId="2652800399" sldId="266"/>
            <ac:spMk id="2" creationId="{2AEB6521-45A5-4883-9694-4DDB46125D46}"/>
          </ac:spMkLst>
        </pc:spChg>
        <pc:picChg chg="add mod">
          <ac:chgData name="Lidija Blagojević" userId="dd34498d-c5cb-4820-b009-9f6aab0b2998" providerId="ADAL" clId="{3E5FB82E-B5A7-4D6F-B7A8-21B9D82EE2C3}" dt="2021-02-09T05:50:28.048" v="305" actId="14100"/>
          <ac:picMkLst>
            <pc:docMk/>
            <pc:sldMk cId="2652800399" sldId="266"/>
            <ac:picMk id="4" creationId="{2F499C3D-B06F-4641-9911-DC15FA36E700}"/>
          </ac:picMkLst>
        </pc:picChg>
        <pc:picChg chg="add mod">
          <ac:chgData name="Lidija Blagojević" userId="dd34498d-c5cb-4820-b009-9f6aab0b2998" providerId="ADAL" clId="{3E5FB82E-B5A7-4D6F-B7A8-21B9D82EE2C3}" dt="2021-02-09T05:50:39.881" v="308" actId="1076"/>
          <ac:picMkLst>
            <pc:docMk/>
            <pc:sldMk cId="2652800399" sldId="266"/>
            <ac:picMk id="6" creationId="{B5D2EEFC-55DA-481E-BCBB-80FBAC5D2A03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3682977145" sldId="266"/>
        </pc:sldMkLst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69087432" sldId="267"/>
        </pc:sldMkLst>
      </pc:sldChg>
      <pc:sldChg chg="addSp modSp new mod">
        <pc:chgData name="Lidija Blagojević" userId="dd34498d-c5cb-4820-b009-9f6aab0b2998" providerId="ADAL" clId="{3E5FB82E-B5A7-4D6F-B7A8-21B9D82EE2C3}" dt="2021-02-09T05:51:34.442" v="338" actId="1076"/>
        <pc:sldMkLst>
          <pc:docMk/>
          <pc:sldMk cId="1481747163" sldId="267"/>
        </pc:sldMkLst>
        <pc:spChg chg="mod">
          <ac:chgData name="Lidija Blagojević" userId="dd34498d-c5cb-4820-b009-9f6aab0b2998" providerId="ADAL" clId="{3E5FB82E-B5A7-4D6F-B7A8-21B9D82EE2C3}" dt="2021-02-09T05:51:08.439" v="335" actId="20577"/>
          <ac:spMkLst>
            <pc:docMk/>
            <pc:sldMk cId="1481747163" sldId="267"/>
            <ac:spMk id="2" creationId="{052E8BCF-FFCD-4810-AEC7-603CD278B1F0}"/>
          </ac:spMkLst>
        </pc:spChg>
        <pc:picChg chg="add mod">
          <ac:chgData name="Lidija Blagojević" userId="dd34498d-c5cb-4820-b009-9f6aab0b2998" providerId="ADAL" clId="{3E5FB82E-B5A7-4D6F-B7A8-21B9D82EE2C3}" dt="2021-02-09T05:51:34.442" v="338" actId="1076"/>
          <ac:picMkLst>
            <pc:docMk/>
            <pc:sldMk cId="1481747163" sldId="267"/>
            <ac:picMk id="4" creationId="{F20D2F7D-9CA1-4E90-8174-AF4872BE83DC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432198189" sldId="268"/>
        </pc:sldMkLst>
      </pc:sldChg>
      <pc:sldChg chg="addSp modSp new mod">
        <pc:chgData name="Lidija Blagojević" userId="dd34498d-c5cb-4820-b009-9f6aab0b2998" providerId="ADAL" clId="{3E5FB82E-B5A7-4D6F-B7A8-21B9D82EE2C3}" dt="2021-02-09T05:56:02.482" v="375" actId="1076"/>
        <pc:sldMkLst>
          <pc:docMk/>
          <pc:sldMk cId="2004226980" sldId="268"/>
        </pc:sldMkLst>
        <pc:spChg chg="mod">
          <ac:chgData name="Lidija Blagojević" userId="dd34498d-c5cb-4820-b009-9f6aab0b2998" providerId="ADAL" clId="{3E5FB82E-B5A7-4D6F-B7A8-21B9D82EE2C3}" dt="2021-02-09T05:52:31.158" v="370" actId="20577"/>
          <ac:spMkLst>
            <pc:docMk/>
            <pc:sldMk cId="2004226980" sldId="268"/>
            <ac:spMk id="2" creationId="{E96BDFA2-AE8D-4287-95C8-733780111F7C}"/>
          </ac:spMkLst>
        </pc:spChg>
        <pc:picChg chg="add mod">
          <ac:chgData name="Lidija Blagojević" userId="dd34498d-c5cb-4820-b009-9f6aab0b2998" providerId="ADAL" clId="{3E5FB82E-B5A7-4D6F-B7A8-21B9D82EE2C3}" dt="2021-02-09T05:53:30.304" v="373" actId="1076"/>
          <ac:picMkLst>
            <pc:docMk/>
            <pc:sldMk cId="2004226980" sldId="268"/>
            <ac:picMk id="4" creationId="{90E13E96-8CC6-42CA-A8A5-889CD0D3AAE9}"/>
          </ac:picMkLst>
        </pc:picChg>
        <pc:picChg chg="add mod">
          <ac:chgData name="Lidija Blagojević" userId="dd34498d-c5cb-4820-b009-9f6aab0b2998" providerId="ADAL" clId="{3E5FB82E-B5A7-4D6F-B7A8-21B9D82EE2C3}" dt="2021-02-09T05:56:02.482" v="375" actId="1076"/>
          <ac:picMkLst>
            <pc:docMk/>
            <pc:sldMk cId="2004226980" sldId="268"/>
            <ac:picMk id="6" creationId="{5486D962-2633-4437-BAC9-BC09347E47E7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09T05:57:18.491" v="425" actId="1076"/>
        <pc:sldMkLst>
          <pc:docMk/>
          <pc:sldMk cId="4977917" sldId="269"/>
        </pc:sldMkLst>
        <pc:spChg chg="mod">
          <ac:chgData name="Lidija Blagojević" userId="dd34498d-c5cb-4820-b009-9f6aab0b2998" providerId="ADAL" clId="{3E5FB82E-B5A7-4D6F-B7A8-21B9D82EE2C3}" dt="2021-02-09T05:56:53.612" v="423" actId="14100"/>
          <ac:spMkLst>
            <pc:docMk/>
            <pc:sldMk cId="4977917" sldId="269"/>
            <ac:spMk id="2" creationId="{91AC81D8-E347-4F3F-864F-C0C878D98357}"/>
          </ac:spMkLst>
        </pc:spChg>
        <pc:picChg chg="add mod">
          <ac:chgData name="Lidija Blagojević" userId="dd34498d-c5cb-4820-b009-9f6aab0b2998" providerId="ADAL" clId="{3E5FB82E-B5A7-4D6F-B7A8-21B9D82EE2C3}" dt="2021-02-09T05:56:37.899" v="378" actId="1076"/>
          <ac:picMkLst>
            <pc:docMk/>
            <pc:sldMk cId="4977917" sldId="269"/>
            <ac:picMk id="4" creationId="{0EBBDED3-C245-4871-A230-6D71EEB7EEB7}"/>
          </ac:picMkLst>
        </pc:picChg>
        <pc:picChg chg="add mod">
          <ac:chgData name="Lidija Blagojević" userId="dd34498d-c5cb-4820-b009-9f6aab0b2998" providerId="ADAL" clId="{3E5FB82E-B5A7-4D6F-B7A8-21B9D82EE2C3}" dt="2021-02-09T05:57:18.491" v="425" actId="1076"/>
          <ac:picMkLst>
            <pc:docMk/>
            <pc:sldMk cId="4977917" sldId="269"/>
            <ac:picMk id="6" creationId="{3A4A6025-354B-4100-806D-588835FF5DDD}"/>
          </ac:picMkLst>
        </pc:picChg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1595138426" sldId="269"/>
        </pc:sldMkLst>
      </pc:sldChg>
      <pc:sldChg chg="del">
        <pc:chgData name="Lidija Blagojević" userId="dd34498d-c5cb-4820-b009-9f6aab0b2998" providerId="ADAL" clId="{3E5FB82E-B5A7-4D6F-B7A8-21B9D82EE2C3}" dt="2021-02-09T05:34:06.204" v="0" actId="47"/>
        <pc:sldMkLst>
          <pc:docMk/>
          <pc:sldMk cId="962887242" sldId="270"/>
        </pc:sldMkLst>
      </pc:sldChg>
      <pc:sldChg chg="addSp modSp new mod">
        <pc:chgData name="Lidija Blagojević" userId="dd34498d-c5cb-4820-b009-9f6aab0b2998" providerId="ADAL" clId="{3E5FB82E-B5A7-4D6F-B7A8-21B9D82EE2C3}" dt="2021-02-10T13:24:16.385" v="1417"/>
        <pc:sldMkLst>
          <pc:docMk/>
          <pc:sldMk cId="2773964659" sldId="270"/>
        </pc:sldMkLst>
        <pc:spChg chg="mod">
          <ac:chgData name="Lidija Blagojević" userId="dd34498d-c5cb-4820-b009-9f6aab0b2998" providerId="ADAL" clId="{3E5FB82E-B5A7-4D6F-B7A8-21B9D82EE2C3}" dt="2021-02-09T05:58:13.269" v="440" actId="20577"/>
          <ac:spMkLst>
            <pc:docMk/>
            <pc:sldMk cId="2773964659" sldId="270"/>
            <ac:spMk id="2" creationId="{273F7417-6072-459E-81C4-F5E1562A481D}"/>
          </ac:spMkLst>
        </pc:spChg>
        <pc:picChg chg="add mod">
          <ac:chgData name="Lidija Blagojević" userId="dd34498d-c5cb-4820-b009-9f6aab0b2998" providerId="ADAL" clId="{3E5FB82E-B5A7-4D6F-B7A8-21B9D82EE2C3}" dt="2021-02-09T05:58:01.002" v="428" actId="1076"/>
          <ac:picMkLst>
            <pc:docMk/>
            <pc:sldMk cId="2773964659" sldId="270"/>
            <ac:picMk id="4" creationId="{C21364E9-B01A-4C48-A1D2-8BE4BC84FE23}"/>
          </ac:picMkLst>
        </pc:picChg>
        <pc:inkChg chg="add">
          <ac:chgData name="Lidija Blagojević" userId="dd34498d-c5cb-4820-b009-9f6aab0b2998" providerId="ADAL" clId="{3E5FB82E-B5A7-4D6F-B7A8-21B9D82EE2C3}" dt="2021-02-10T13:24:16.385" v="1417"/>
          <ac:inkMkLst>
            <pc:docMk/>
            <pc:sldMk cId="2773964659" sldId="270"/>
            <ac:inkMk id="3" creationId="{8BCCA9E6-949A-4D03-933C-D69C798B3505}"/>
          </ac:inkMkLst>
        </pc:inkChg>
      </pc:sldChg>
      <pc:sldChg chg="addSp delSp modSp new mod">
        <pc:chgData name="Lidija Blagojević" userId="dd34498d-c5cb-4820-b009-9f6aab0b2998" providerId="ADAL" clId="{3E5FB82E-B5A7-4D6F-B7A8-21B9D82EE2C3}" dt="2021-02-10T13:24:16.385" v="1417"/>
        <pc:sldMkLst>
          <pc:docMk/>
          <pc:sldMk cId="198446324" sldId="271"/>
        </pc:sldMkLst>
        <pc:spChg chg="del">
          <ac:chgData name="Lidija Blagojević" userId="dd34498d-c5cb-4820-b009-9f6aab0b2998" providerId="ADAL" clId="{3E5FB82E-B5A7-4D6F-B7A8-21B9D82EE2C3}" dt="2021-02-09T05:58:57.798" v="444" actId="478"/>
          <ac:spMkLst>
            <pc:docMk/>
            <pc:sldMk cId="198446324" sldId="271"/>
            <ac:spMk id="2" creationId="{7D900F21-516B-4EA0-9586-E4C1277B4961}"/>
          </ac:spMkLst>
        </pc:spChg>
        <pc:picChg chg="add mod">
          <ac:chgData name="Lidija Blagojević" userId="dd34498d-c5cb-4820-b009-9f6aab0b2998" providerId="ADAL" clId="{3E5FB82E-B5A7-4D6F-B7A8-21B9D82EE2C3}" dt="2021-02-09T05:58:55.700" v="443" actId="1076"/>
          <ac:picMkLst>
            <pc:docMk/>
            <pc:sldMk cId="198446324" sldId="271"/>
            <ac:picMk id="4" creationId="{0FAC95A3-2D13-411C-BB24-FD96170B9C63}"/>
          </ac:picMkLst>
        </pc:picChg>
        <pc:inkChg chg="add">
          <ac:chgData name="Lidija Blagojević" userId="dd34498d-c5cb-4820-b009-9f6aab0b2998" providerId="ADAL" clId="{3E5FB82E-B5A7-4D6F-B7A8-21B9D82EE2C3}" dt="2021-02-10T13:24:16.385" v="1417"/>
          <ac:inkMkLst>
            <pc:docMk/>
            <pc:sldMk cId="198446324" sldId="271"/>
            <ac:inkMk id="2" creationId="{0BFF0559-33A7-4F28-8085-128226F0DCBF}"/>
          </ac:inkMkLst>
        </pc:inkChg>
      </pc:sldChg>
      <pc:sldChg chg="addSp modSp new mod">
        <pc:chgData name="Lidija Blagojević" userId="dd34498d-c5cb-4820-b009-9f6aab0b2998" providerId="ADAL" clId="{3E5FB82E-B5A7-4D6F-B7A8-21B9D82EE2C3}" dt="2021-02-09T06:00:10.847" v="482" actId="14100"/>
        <pc:sldMkLst>
          <pc:docMk/>
          <pc:sldMk cId="2747240171" sldId="272"/>
        </pc:sldMkLst>
        <pc:spChg chg="mod">
          <ac:chgData name="Lidija Blagojević" userId="dd34498d-c5cb-4820-b009-9f6aab0b2998" providerId="ADAL" clId="{3E5FB82E-B5A7-4D6F-B7A8-21B9D82EE2C3}" dt="2021-02-09T05:59:59.637" v="478" actId="20577"/>
          <ac:spMkLst>
            <pc:docMk/>
            <pc:sldMk cId="2747240171" sldId="272"/>
            <ac:spMk id="2" creationId="{6635875B-4189-43B1-95F3-E9F8E2A023BC}"/>
          </ac:spMkLst>
        </pc:spChg>
        <pc:picChg chg="add mod">
          <ac:chgData name="Lidija Blagojević" userId="dd34498d-c5cb-4820-b009-9f6aab0b2998" providerId="ADAL" clId="{3E5FB82E-B5A7-4D6F-B7A8-21B9D82EE2C3}" dt="2021-02-09T06:00:10.847" v="482" actId="14100"/>
          <ac:picMkLst>
            <pc:docMk/>
            <pc:sldMk cId="2747240171" sldId="272"/>
            <ac:picMk id="4" creationId="{0010C08B-D863-4A38-86B8-897BE7929BC2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11T16:32:42.487" v="1819"/>
        <pc:sldMkLst>
          <pc:docMk/>
          <pc:sldMk cId="3381609784" sldId="273"/>
        </pc:sldMkLst>
        <pc:spChg chg="mod">
          <ac:chgData name="Lidija Blagojević" userId="dd34498d-c5cb-4820-b009-9f6aab0b2998" providerId="ADAL" clId="{3E5FB82E-B5A7-4D6F-B7A8-21B9D82EE2C3}" dt="2021-02-09T06:04:48.422" v="497" actId="20577"/>
          <ac:spMkLst>
            <pc:docMk/>
            <pc:sldMk cId="3381609784" sldId="273"/>
            <ac:spMk id="2" creationId="{4E9A4E74-6BA3-45B5-A149-DB367D83A23C}"/>
          </ac:spMkLst>
        </pc:spChg>
        <pc:picChg chg="add">
          <ac:chgData name="Lidija Blagojević" userId="dd34498d-c5cb-4820-b009-9f6aab0b2998" providerId="ADAL" clId="{3E5FB82E-B5A7-4D6F-B7A8-21B9D82EE2C3}" dt="2021-02-09T06:05:10.599" v="498" actId="22"/>
          <ac:picMkLst>
            <pc:docMk/>
            <pc:sldMk cId="3381609784" sldId="273"/>
            <ac:picMk id="4" creationId="{485016E2-DEC9-4D22-86CA-4FC877A4F085}"/>
          </ac:picMkLst>
        </pc:picChg>
        <pc:inkChg chg="add">
          <ac:chgData name="Lidija Blagojević" userId="dd34498d-c5cb-4820-b009-9f6aab0b2998" providerId="ADAL" clId="{3E5FB82E-B5A7-4D6F-B7A8-21B9D82EE2C3}" dt="2021-02-11T16:32:42.487" v="1819"/>
          <ac:inkMkLst>
            <pc:docMk/>
            <pc:sldMk cId="3381609784" sldId="273"/>
            <ac:inkMk id="3" creationId="{0F9BABDC-55A8-4945-819B-950E50B034ED}"/>
          </ac:inkMkLst>
        </pc:inkChg>
      </pc:sldChg>
      <pc:sldChg chg="addSp modSp new mod">
        <pc:chgData name="Lidija Blagojević" userId="dd34498d-c5cb-4820-b009-9f6aab0b2998" providerId="ADAL" clId="{3E5FB82E-B5A7-4D6F-B7A8-21B9D82EE2C3}" dt="2021-02-11T16:32:42.487" v="1819"/>
        <pc:sldMkLst>
          <pc:docMk/>
          <pc:sldMk cId="4013311040" sldId="274"/>
        </pc:sldMkLst>
        <pc:spChg chg="mod">
          <ac:chgData name="Lidija Blagojević" userId="dd34498d-c5cb-4820-b009-9f6aab0b2998" providerId="ADAL" clId="{3E5FB82E-B5A7-4D6F-B7A8-21B9D82EE2C3}" dt="2021-02-09T06:06:12.581" v="514" actId="20577"/>
          <ac:spMkLst>
            <pc:docMk/>
            <pc:sldMk cId="4013311040" sldId="274"/>
            <ac:spMk id="2" creationId="{C7938C66-35D4-453F-BBBE-83122AFDCD0C}"/>
          </ac:spMkLst>
        </pc:spChg>
        <pc:picChg chg="add mod">
          <ac:chgData name="Lidija Blagojević" userId="dd34498d-c5cb-4820-b009-9f6aab0b2998" providerId="ADAL" clId="{3E5FB82E-B5A7-4D6F-B7A8-21B9D82EE2C3}" dt="2021-02-09T06:06:01.594" v="502" actId="1076"/>
          <ac:picMkLst>
            <pc:docMk/>
            <pc:sldMk cId="4013311040" sldId="274"/>
            <ac:picMk id="4" creationId="{912258F5-23AE-4BDB-866B-935B67DA2421}"/>
          </ac:picMkLst>
        </pc:picChg>
        <pc:inkChg chg="add">
          <ac:chgData name="Lidija Blagojević" userId="dd34498d-c5cb-4820-b009-9f6aab0b2998" providerId="ADAL" clId="{3E5FB82E-B5A7-4D6F-B7A8-21B9D82EE2C3}" dt="2021-02-11T16:32:42.487" v="1819"/>
          <ac:inkMkLst>
            <pc:docMk/>
            <pc:sldMk cId="4013311040" sldId="274"/>
            <ac:inkMk id="3" creationId="{EDC8F0B6-3E97-4DBE-BB34-2A451E24E2FE}"/>
          </ac:inkMkLst>
        </pc:inkChg>
      </pc:sldChg>
      <pc:sldChg chg="addSp delSp modSp new mod">
        <pc:chgData name="Lidija Blagojević" userId="dd34498d-c5cb-4820-b009-9f6aab0b2998" providerId="ADAL" clId="{3E5FB82E-B5A7-4D6F-B7A8-21B9D82EE2C3}" dt="2021-02-09T06:08:01.526" v="519" actId="478"/>
        <pc:sldMkLst>
          <pc:docMk/>
          <pc:sldMk cId="2594938997" sldId="275"/>
        </pc:sldMkLst>
        <pc:spChg chg="del">
          <ac:chgData name="Lidija Blagojević" userId="dd34498d-c5cb-4820-b009-9f6aab0b2998" providerId="ADAL" clId="{3E5FB82E-B5A7-4D6F-B7A8-21B9D82EE2C3}" dt="2021-02-09T06:08:01.526" v="519" actId="478"/>
          <ac:spMkLst>
            <pc:docMk/>
            <pc:sldMk cId="2594938997" sldId="275"/>
            <ac:spMk id="2" creationId="{1BC878B4-E759-4786-AAFF-1710338A2FBB}"/>
          </ac:spMkLst>
        </pc:spChg>
        <pc:picChg chg="add mod">
          <ac:chgData name="Lidija Blagojević" userId="dd34498d-c5cb-4820-b009-9f6aab0b2998" providerId="ADAL" clId="{3E5FB82E-B5A7-4D6F-B7A8-21B9D82EE2C3}" dt="2021-02-09T06:07:56.610" v="518" actId="1076"/>
          <ac:picMkLst>
            <pc:docMk/>
            <pc:sldMk cId="2594938997" sldId="275"/>
            <ac:picMk id="4" creationId="{FC01633C-9CE9-414E-830C-9A6E2AFC0BAB}"/>
          </ac:picMkLst>
        </pc:picChg>
      </pc:sldChg>
      <pc:sldChg chg="addSp delSp modSp new mod">
        <pc:chgData name="Lidija Blagojević" userId="dd34498d-c5cb-4820-b009-9f6aab0b2998" providerId="ADAL" clId="{3E5FB82E-B5A7-4D6F-B7A8-21B9D82EE2C3}" dt="2021-02-09T06:08:47.205" v="524" actId="478"/>
        <pc:sldMkLst>
          <pc:docMk/>
          <pc:sldMk cId="2968851296" sldId="276"/>
        </pc:sldMkLst>
        <pc:spChg chg="del">
          <ac:chgData name="Lidija Blagojević" userId="dd34498d-c5cb-4820-b009-9f6aab0b2998" providerId="ADAL" clId="{3E5FB82E-B5A7-4D6F-B7A8-21B9D82EE2C3}" dt="2021-02-09T06:08:47.205" v="524" actId="478"/>
          <ac:spMkLst>
            <pc:docMk/>
            <pc:sldMk cId="2968851296" sldId="276"/>
            <ac:spMk id="2" creationId="{42B4FAB1-7906-45D6-9507-D4D6C510E506}"/>
          </ac:spMkLst>
        </pc:spChg>
        <pc:picChg chg="add mod">
          <ac:chgData name="Lidija Blagojević" userId="dd34498d-c5cb-4820-b009-9f6aab0b2998" providerId="ADAL" clId="{3E5FB82E-B5A7-4D6F-B7A8-21B9D82EE2C3}" dt="2021-02-09T06:08:43.187" v="523" actId="1076"/>
          <ac:picMkLst>
            <pc:docMk/>
            <pc:sldMk cId="2968851296" sldId="276"/>
            <ac:picMk id="4" creationId="{81C939EA-4C6B-40CE-818E-1E995F0D4866}"/>
          </ac:picMkLst>
        </pc:picChg>
      </pc:sldChg>
      <pc:sldChg chg="addSp delSp modSp new mod">
        <pc:chgData name="Lidija Blagojević" userId="dd34498d-c5cb-4820-b009-9f6aab0b2998" providerId="ADAL" clId="{3E5FB82E-B5A7-4D6F-B7A8-21B9D82EE2C3}" dt="2021-02-11T16:32:42.487" v="1819"/>
        <pc:sldMkLst>
          <pc:docMk/>
          <pc:sldMk cId="1029698816" sldId="277"/>
        </pc:sldMkLst>
        <pc:spChg chg="del mod">
          <ac:chgData name="Lidija Blagojević" userId="dd34498d-c5cb-4820-b009-9f6aab0b2998" providerId="ADAL" clId="{3E5FB82E-B5A7-4D6F-B7A8-21B9D82EE2C3}" dt="2021-02-09T06:09:39.252" v="531" actId="478"/>
          <ac:spMkLst>
            <pc:docMk/>
            <pc:sldMk cId="1029698816" sldId="277"/>
            <ac:spMk id="2" creationId="{F3B00EAA-D67A-4716-AE89-4BC663934371}"/>
          </ac:spMkLst>
        </pc:spChg>
        <pc:picChg chg="add mod">
          <ac:chgData name="Lidija Blagojević" userId="dd34498d-c5cb-4820-b009-9f6aab0b2998" providerId="ADAL" clId="{3E5FB82E-B5A7-4D6F-B7A8-21B9D82EE2C3}" dt="2021-02-09T06:09:35.287" v="530" actId="1076"/>
          <ac:picMkLst>
            <pc:docMk/>
            <pc:sldMk cId="1029698816" sldId="277"/>
            <ac:picMk id="4" creationId="{A3A2F979-EED7-41A4-A7A8-ACB76D256219}"/>
          </ac:picMkLst>
        </pc:picChg>
        <pc:inkChg chg="add">
          <ac:chgData name="Lidija Blagojević" userId="dd34498d-c5cb-4820-b009-9f6aab0b2998" providerId="ADAL" clId="{3E5FB82E-B5A7-4D6F-B7A8-21B9D82EE2C3}" dt="2021-02-11T16:32:42.487" v="1819"/>
          <ac:inkMkLst>
            <pc:docMk/>
            <pc:sldMk cId="1029698816" sldId="277"/>
            <ac:inkMk id="2" creationId="{2A05E166-33A7-40A1-9E4F-E0F378BA555F}"/>
          </ac:inkMkLst>
        </pc:inkChg>
      </pc:sldChg>
      <pc:sldChg chg="addSp modSp new mod">
        <pc:chgData name="Lidija Blagojević" userId="dd34498d-c5cb-4820-b009-9f6aab0b2998" providerId="ADAL" clId="{3E5FB82E-B5A7-4D6F-B7A8-21B9D82EE2C3}" dt="2021-02-09T06:10:34.261" v="557" actId="20577"/>
        <pc:sldMkLst>
          <pc:docMk/>
          <pc:sldMk cId="3272465907" sldId="278"/>
        </pc:sldMkLst>
        <pc:spChg chg="mod">
          <ac:chgData name="Lidija Blagojević" userId="dd34498d-c5cb-4820-b009-9f6aab0b2998" providerId="ADAL" clId="{3E5FB82E-B5A7-4D6F-B7A8-21B9D82EE2C3}" dt="2021-02-09T06:10:34.261" v="557" actId="20577"/>
          <ac:spMkLst>
            <pc:docMk/>
            <pc:sldMk cId="3272465907" sldId="278"/>
            <ac:spMk id="2" creationId="{1A3E140C-028A-4B01-B0B8-5AFAE762E6AE}"/>
          </ac:spMkLst>
        </pc:spChg>
        <pc:picChg chg="add mod">
          <ac:chgData name="Lidija Blagojević" userId="dd34498d-c5cb-4820-b009-9f6aab0b2998" providerId="ADAL" clId="{3E5FB82E-B5A7-4D6F-B7A8-21B9D82EE2C3}" dt="2021-02-09T06:10:23.159" v="546" actId="1076"/>
          <ac:picMkLst>
            <pc:docMk/>
            <pc:sldMk cId="3272465907" sldId="278"/>
            <ac:picMk id="4" creationId="{AD438C0C-C64E-4395-8997-2F0B968A86B3}"/>
          </ac:picMkLst>
        </pc:picChg>
      </pc:sldChg>
      <pc:sldChg chg="addSp modSp new mod">
        <pc:chgData name="Lidija Blagojević" userId="dd34498d-c5cb-4820-b009-9f6aab0b2998" providerId="ADAL" clId="{3E5FB82E-B5A7-4D6F-B7A8-21B9D82EE2C3}" dt="2021-02-09T15:10:13.206" v="765" actId="5793"/>
        <pc:sldMkLst>
          <pc:docMk/>
          <pc:sldMk cId="2277362399" sldId="279"/>
        </pc:sldMkLst>
        <pc:spChg chg="mod">
          <ac:chgData name="Lidija Blagojević" userId="dd34498d-c5cb-4820-b009-9f6aab0b2998" providerId="ADAL" clId="{3E5FB82E-B5A7-4D6F-B7A8-21B9D82EE2C3}" dt="2021-02-09T15:03:34.075" v="576" actId="20577"/>
          <ac:spMkLst>
            <pc:docMk/>
            <pc:sldMk cId="2277362399" sldId="279"/>
            <ac:spMk id="2" creationId="{12E15D81-43D6-4200-87A5-80B370110AC0}"/>
          </ac:spMkLst>
        </pc:spChg>
        <pc:spChg chg="add mod">
          <ac:chgData name="Lidija Blagojević" userId="dd34498d-c5cb-4820-b009-9f6aab0b2998" providerId="ADAL" clId="{3E5FB82E-B5A7-4D6F-B7A8-21B9D82EE2C3}" dt="2021-02-09T15:05:06.485" v="637" actId="20577"/>
          <ac:spMkLst>
            <pc:docMk/>
            <pc:sldMk cId="2277362399" sldId="279"/>
            <ac:spMk id="3" creationId="{04DF5972-8A22-438D-B532-F52599C9F3A5}"/>
          </ac:spMkLst>
        </pc:spChg>
        <pc:spChg chg="add mod">
          <ac:chgData name="Lidija Blagojević" userId="dd34498d-c5cb-4820-b009-9f6aab0b2998" providerId="ADAL" clId="{3E5FB82E-B5A7-4D6F-B7A8-21B9D82EE2C3}" dt="2021-02-09T15:08:51.716" v="726" actId="20577"/>
          <ac:spMkLst>
            <pc:docMk/>
            <pc:sldMk cId="2277362399" sldId="279"/>
            <ac:spMk id="4" creationId="{06F0CC2D-1009-40DE-9E3F-4BBD3B5FE26F}"/>
          </ac:spMkLst>
        </pc:spChg>
        <pc:spChg chg="add mod">
          <ac:chgData name="Lidija Blagojević" userId="dd34498d-c5cb-4820-b009-9f6aab0b2998" providerId="ADAL" clId="{3E5FB82E-B5A7-4D6F-B7A8-21B9D82EE2C3}" dt="2021-02-09T15:10:13.206" v="765" actId="5793"/>
          <ac:spMkLst>
            <pc:docMk/>
            <pc:sldMk cId="2277362399" sldId="279"/>
            <ac:spMk id="5" creationId="{641D8E58-05B0-4E0B-98AD-058471442D86}"/>
          </ac:spMkLst>
        </pc:spChg>
      </pc:sldChg>
      <pc:sldChg chg="addSp modSp new mod">
        <pc:chgData name="Lidija Blagojević" userId="dd34498d-c5cb-4820-b009-9f6aab0b2998" providerId="ADAL" clId="{3E5FB82E-B5A7-4D6F-B7A8-21B9D82EE2C3}" dt="2021-02-10T13:35:29.657" v="1540" actId="1076"/>
        <pc:sldMkLst>
          <pc:docMk/>
          <pc:sldMk cId="2470487347" sldId="280"/>
        </pc:sldMkLst>
        <pc:spChg chg="add mod">
          <ac:chgData name="Lidija Blagojević" userId="dd34498d-c5cb-4820-b009-9f6aab0b2998" providerId="ADAL" clId="{3E5FB82E-B5A7-4D6F-B7A8-21B9D82EE2C3}" dt="2021-02-09T15:12:05.597" v="822" actId="20577"/>
          <ac:spMkLst>
            <pc:docMk/>
            <pc:sldMk cId="2470487347" sldId="280"/>
            <ac:spMk id="2" creationId="{47E5C49D-07E9-4C59-BEBF-311EDECBA59A}"/>
          </ac:spMkLst>
        </pc:spChg>
        <pc:spChg chg="add mod">
          <ac:chgData name="Lidija Blagojević" userId="dd34498d-c5cb-4820-b009-9f6aab0b2998" providerId="ADAL" clId="{3E5FB82E-B5A7-4D6F-B7A8-21B9D82EE2C3}" dt="2021-02-09T15:11:19.174" v="801" actId="20577"/>
          <ac:spMkLst>
            <pc:docMk/>
            <pc:sldMk cId="2470487347" sldId="280"/>
            <ac:spMk id="3" creationId="{A439B18B-FF2D-4336-B5C2-42D5DADFCEFB}"/>
          </ac:spMkLst>
        </pc:spChg>
        <pc:spChg chg="add mod">
          <ac:chgData name="Lidija Blagojević" userId="dd34498d-c5cb-4820-b009-9f6aab0b2998" providerId="ADAL" clId="{3E5FB82E-B5A7-4D6F-B7A8-21B9D82EE2C3}" dt="2021-02-10T13:35:29.657" v="1540" actId="1076"/>
          <ac:spMkLst>
            <pc:docMk/>
            <pc:sldMk cId="2470487347" sldId="280"/>
            <ac:spMk id="4" creationId="{2FB0A37E-2DEA-464D-BD36-F61C730C5A8B}"/>
          </ac:spMkLst>
        </pc:spChg>
        <pc:spChg chg="add mod">
          <ac:chgData name="Lidija Blagojević" userId="dd34498d-c5cb-4820-b009-9f6aab0b2998" providerId="ADAL" clId="{3E5FB82E-B5A7-4D6F-B7A8-21B9D82EE2C3}" dt="2021-02-09T15:21:38.437" v="1046" actId="20577"/>
          <ac:spMkLst>
            <pc:docMk/>
            <pc:sldMk cId="2470487347" sldId="280"/>
            <ac:spMk id="5" creationId="{7980893A-A487-4180-AE47-72A3F5DDCC24}"/>
          </ac:spMkLst>
        </pc:spChg>
        <pc:spChg chg="add mod">
          <ac:chgData name="Lidija Blagojević" userId="dd34498d-c5cb-4820-b009-9f6aab0b2998" providerId="ADAL" clId="{3E5FB82E-B5A7-4D6F-B7A8-21B9D82EE2C3}" dt="2021-02-09T15:16:52.161" v="959" actId="20577"/>
          <ac:spMkLst>
            <pc:docMk/>
            <pc:sldMk cId="2470487347" sldId="280"/>
            <ac:spMk id="6" creationId="{19664BBB-1ACC-4490-AB57-46E119378DC4}"/>
          </ac:spMkLst>
        </pc:spChg>
      </pc:sldChg>
      <pc:sldChg chg="addSp delSp modSp new mod">
        <pc:chgData name="Lidija Blagojević" userId="dd34498d-c5cb-4820-b009-9f6aab0b2998" providerId="ADAL" clId="{3E5FB82E-B5A7-4D6F-B7A8-21B9D82EE2C3}" dt="2021-02-10T13:41:32.648" v="1542" actId="22"/>
        <pc:sldMkLst>
          <pc:docMk/>
          <pc:sldMk cId="328761396" sldId="281"/>
        </pc:sldMkLst>
        <pc:spChg chg="mod">
          <ac:chgData name="Lidija Blagojević" userId="dd34498d-c5cb-4820-b009-9f6aab0b2998" providerId="ADAL" clId="{3E5FB82E-B5A7-4D6F-B7A8-21B9D82EE2C3}" dt="2021-02-09T15:15:26.560" v="930" actId="27636"/>
          <ac:spMkLst>
            <pc:docMk/>
            <pc:sldMk cId="328761396" sldId="281"/>
            <ac:spMk id="2" creationId="{F8B73FB0-8E2C-42CF-AB24-593480496ACF}"/>
          </ac:spMkLst>
        </pc:spChg>
        <pc:spChg chg="add mod">
          <ac:chgData name="Lidija Blagojević" userId="dd34498d-c5cb-4820-b009-9f6aab0b2998" providerId="ADAL" clId="{3E5FB82E-B5A7-4D6F-B7A8-21B9D82EE2C3}" dt="2021-02-09T15:17:40.726" v="978" actId="20577"/>
          <ac:spMkLst>
            <pc:docMk/>
            <pc:sldMk cId="328761396" sldId="281"/>
            <ac:spMk id="3" creationId="{B247794F-AB20-44D5-95A0-D2691046068B}"/>
          </ac:spMkLst>
        </pc:spChg>
        <pc:spChg chg="add del">
          <ac:chgData name="Lidija Blagojević" userId="dd34498d-c5cb-4820-b009-9f6aab0b2998" providerId="ADAL" clId="{3E5FB82E-B5A7-4D6F-B7A8-21B9D82EE2C3}" dt="2021-02-09T15:19:03.370" v="980" actId="478"/>
          <ac:spMkLst>
            <pc:docMk/>
            <pc:sldMk cId="328761396" sldId="281"/>
            <ac:spMk id="5" creationId="{4809D7B1-4993-4F77-BCD5-A4396F3F314B}"/>
          </ac:spMkLst>
        </pc:spChg>
        <pc:spChg chg="add mod">
          <ac:chgData name="Lidija Blagojević" userId="dd34498d-c5cb-4820-b009-9f6aab0b2998" providerId="ADAL" clId="{3E5FB82E-B5A7-4D6F-B7A8-21B9D82EE2C3}" dt="2021-02-09T15:20:35.532" v="1011" actId="404"/>
          <ac:spMkLst>
            <pc:docMk/>
            <pc:sldMk cId="328761396" sldId="281"/>
            <ac:spMk id="6" creationId="{69DACC36-7E45-4B09-B6BA-AC6B781E5AF9}"/>
          </ac:spMkLst>
        </pc:spChg>
        <pc:spChg chg="add mod">
          <ac:chgData name="Lidija Blagojević" userId="dd34498d-c5cb-4820-b009-9f6aab0b2998" providerId="ADAL" clId="{3E5FB82E-B5A7-4D6F-B7A8-21B9D82EE2C3}" dt="2021-02-09T15:21:59.248" v="1055" actId="20577"/>
          <ac:spMkLst>
            <pc:docMk/>
            <pc:sldMk cId="328761396" sldId="281"/>
            <ac:spMk id="8" creationId="{C05E0E74-EA84-46D9-B1E5-437201E2CF72}"/>
          </ac:spMkLst>
        </pc:spChg>
        <pc:spChg chg="add del mod">
          <ac:chgData name="Lidija Blagojević" userId="dd34498d-c5cb-4820-b009-9f6aab0b2998" providerId="ADAL" clId="{3E5FB82E-B5A7-4D6F-B7A8-21B9D82EE2C3}" dt="2021-02-09T15:22:37.436" v="1058"/>
          <ac:spMkLst>
            <pc:docMk/>
            <pc:sldMk cId="328761396" sldId="281"/>
            <ac:spMk id="9" creationId="{4DC7BB1F-AE5F-4444-9671-233C85495E82}"/>
          </ac:spMkLst>
        </pc:spChg>
        <pc:spChg chg="add del">
          <ac:chgData name="Lidija Blagojević" userId="dd34498d-c5cb-4820-b009-9f6aab0b2998" providerId="ADAL" clId="{3E5FB82E-B5A7-4D6F-B7A8-21B9D82EE2C3}" dt="2021-02-10T13:41:32.648" v="1542" actId="22"/>
          <ac:spMkLst>
            <pc:docMk/>
            <pc:sldMk cId="328761396" sldId="281"/>
            <ac:spMk id="9" creationId="{6BDD1C22-1DEA-40B1-BAF8-BF1A4532FBAD}"/>
          </ac:spMkLst>
        </pc:spChg>
        <pc:spChg chg="add mod">
          <ac:chgData name="Lidija Blagojević" userId="dd34498d-c5cb-4820-b009-9f6aab0b2998" providerId="ADAL" clId="{3E5FB82E-B5A7-4D6F-B7A8-21B9D82EE2C3}" dt="2021-02-09T15:22:56.296" v="1072" actId="20577"/>
          <ac:spMkLst>
            <pc:docMk/>
            <pc:sldMk cId="328761396" sldId="281"/>
            <ac:spMk id="10" creationId="{1A64E9A6-8912-4428-8295-B52C6F296539}"/>
          </ac:spMkLst>
        </pc:spChg>
      </pc:sldChg>
      <pc:sldChg chg="addSp delSp modSp new mod">
        <pc:chgData name="Lidija Blagojević" userId="dd34498d-c5cb-4820-b009-9f6aab0b2998" providerId="ADAL" clId="{3E5FB82E-B5A7-4D6F-B7A8-21B9D82EE2C3}" dt="2021-02-11T16:43:33.796" v="1989" actId="20577"/>
        <pc:sldMkLst>
          <pc:docMk/>
          <pc:sldMk cId="3342382478" sldId="282"/>
        </pc:sldMkLst>
        <pc:spChg chg="mod">
          <ac:chgData name="Lidija Blagojević" userId="dd34498d-c5cb-4820-b009-9f6aab0b2998" providerId="ADAL" clId="{3E5FB82E-B5A7-4D6F-B7A8-21B9D82EE2C3}" dt="2021-02-09T15:23:48.142" v="1095" actId="20577"/>
          <ac:spMkLst>
            <pc:docMk/>
            <pc:sldMk cId="3342382478" sldId="282"/>
            <ac:spMk id="2" creationId="{15A1D414-D610-4B14-B3DF-E0A428827464}"/>
          </ac:spMkLst>
        </pc:spChg>
        <pc:spChg chg="mod">
          <ac:chgData name="Lidija Blagojević" userId="dd34498d-c5cb-4820-b009-9f6aab0b2998" providerId="ADAL" clId="{3E5FB82E-B5A7-4D6F-B7A8-21B9D82EE2C3}" dt="2021-02-09T15:26:04.678" v="1142" actId="20577"/>
          <ac:spMkLst>
            <pc:docMk/>
            <pc:sldMk cId="3342382478" sldId="282"/>
            <ac:spMk id="3" creationId="{D35848D8-EA9B-42A3-B69B-C47EAF4DA113}"/>
          </ac:spMkLst>
        </pc:spChg>
        <pc:spChg chg="add del">
          <ac:chgData name="Lidija Blagojević" userId="dd34498d-c5cb-4820-b009-9f6aab0b2998" providerId="ADAL" clId="{3E5FB82E-B5A7-4D6F-B7A8-21B9D82EE2C3}" dt="2021-02-09T15:26:41.087" v="1144" actId="22"/>
          <ac:spMkLst>
            <pc:docMk/>
            <pc:sldMk cId="3342382478" sldId="282"/>
            <ac:spMk id="5" creationId="{7CB55C1A-826B-4D40-9BCA-73EAF8B0ABCF}"/>
          </ac:spMkLst>
        </pc:spChg>
        <pc:spChg chg="add mod">
          <ac:chgData name="Lidija Blagojević" userId="dd34498d-c5cb-4820-b009-9f6aab0b2998" providerId="ADAL" clId="{3E5FB82E-B5A7-4D6F-B7A8-21B9D82EE2C3}" dt="2021-02-11T16:43:33.796" v="1989" actId="20577"/>
          <ac:spMkLst>
            <pc:docMk/>
            <pc:sldMk cId="3342382478" sldId="282"/>
            <ac:spMk id="7" creationId="{01EC8D2D-5526-44D2-B3C5-49CAAEA07131}"/>
          </ac:spMkLst>
        </pc:spChg>
      </pc:sldChg>
      <pc:sldChg chg="addSp delSp modSp new del mod ord">
        <pc:chgData name="Lidija Blagojević" userId="dd34498d-c5cb-4820-b009-9f6aab0b2998" providerId="ADAL" clId="{3E5FB82E-B5A7-4D6F-B7A8-21B9D82EE2C3}" dt="2021-02-10T13:56:45.181" v="1593" actId="47"/>
        <pc:sldMkLst>
          <pc:docMk/>
          <pc:sldMk cId="3312509359" sldId="283"/>
        </pc:sldMkLst>
        <pc:spChg chg="mod">
          <ac:chgData name="Lidija Blagojević" userId="dd34498d-c5cb-4820-b009-9f6aab0b2998" providerId="ADAL" clId="{3E5FB82E-B5A7-4D6F-B7A8-21B9D82EE2C3}" dt="2021-02-09T15:28:59.148" v="1170"/>
          <ac:spMkLst>
            <pc:docMk/>
            <pc:sldMk cId="3312509359" sldId="283"/>
            <ac:spMk id="2" creationId="{ABF5350A-8148-462A-B42B-068A16D44A51}"/>
          </ac:spMkLst>
        </pc:spChg>
        <pc:spChg chg="del mod">
          <ac:chgData name="Lidija Blagojević" userId="dd34498d-c5cb-4820-b009-9f6aab0b2998" providerId="ADAL" clId="{3E5FB82E-B5A7-4D6F-B7A8-21B9D82EE2C3}" dt="2021-02-10T13:56:31.204" v="1592" actId="478"/>
          <ac:spMkLst>
            <pc:docMk/>
            <pc:sldMk cId="3312509359" sldId="283"/>
            <ac:spMk id="3" creationId="{012097ED-81F9-460A-834A-919F7F62338D}"/>
          </ac:spMkLst>
        </pc:spChg>
        <pc:spChg chg="add mod">
          <ac:chgData name="Lidija Blagojević" userId="dd34498d-c5cb-4820-b009-9f6aab0b2998" providerId="ADAL" clId="{3E5FB82E-B5A7-4D6F-B7A8-21B9D82EE2C3}" dt="2021-02-09T15:32:41.117" v="1217" actId="1076"/>
          <ac:spMkLst>
            <pc:docMk/>
            <pc:sldMk cId="3312509359" sldId="283"/>
            <ac:spMk id="4" creationId="{EA978213-9E6C-4A67-8BCA-BF65BB090C0E}"/>
          </ac:spMkLst>
        </pc:spChg>
        <pc:spChg chg="add mod">
          <ac:chgData name="Lidija Blagojević" userId="dd34498d-c5cb-4820-b009-9f6aab0b2998" providerId="ADAL" clId="{3E5FB82E-B5A7-4D6F-B7A8-21B9D82EE2C3}" dt="2021-02-09T15:39:26.986" v="1259" actId="16959"/>
          <ac:spMkLst>
            <pc:docMk/>
            <pc:sldMk cId="3312509359" sldId="283"/>
            <ac:spMk id="6" creationId="{2206F9B2-28FB-459B-BA13-3C67392C795A}"/>
          </ac:spMkLst>
        </pc:spChg>
        <pc:spChg chg="add mod">
          <ac:chgData name="Lidija Blagojević" userId="dd34498d-c5cb-4820-b009-9f6aab0b2998" providerId="ADAL" clId="{3E5FB82E-B5A7-4D6F-B7A8-21B9D82EE2C3}" dt="2021-02-09T15:40:15.690" v="1280" actId="20577"/>
          <ac:spMkLst>
            <pc:docMk/>
            <pc:sldMk cId="3312509359" sldId="283"/>
            <ac:spMk id="7" creationId="{0F510E58-BB46-4131-9BC9-15D1EB0B1C60}"/>
          </ac:spMkLst>
        </pc:spChg>
        <pc:spChg chg="add mod">
          <ac:chgData name="Lidija Blagojević" userId="dd34498d-c5cb-4820-b009-9f6aab0b2998" providerId="ADAL" clId="{3E5FB82E-B5A7-4D6F-B7A8-21B9D82EE2C3}" dt="2021-02-10T13:56:31.204" v="1592" actId="478"/>
          <ac:spMkLst>
            <pc:docMk/>
            <pc:sldMk cId="3312509359" sldId="283"/>
            <ac:spMk id="9" creationId="{53B25C04-6B3C-4805-B15B-93056D10ACF0}"/>
          </ac:spMkLst>
        </pc:spChg>
        <pc:inkChg chg="add">
          <ac:chgData name="Lidija Blagojević" userId="dd34498d-c5cb-4820-b009-9f6aab0b2998" providerId="ADAL" clId="{3E5FB82E-B5A7-4D6F-B7A8-21B9D82EE2C3}" dt="2021-02-09T15:37:36.931" v="1238"/>
          <ac:inkMkLst>
            <pc:docMk/>
            <pc:sldMk cId="3312509359" sldId="283"/>
            <ac:inkMk id="5" creationId="{D83301DA-CF3F-4DAE-B72C-A8139F097125}"/>
          </ac:inkMkLst>
        </pc:inkChg>
      </pc:sldChg>
      <pc:sldChg chg="addSp modSp new mod">
        <pc:chgData name="Lidija Blagojević" userId="dd34498d-c5cb-4820-b009-9f6aab0b2998" providerId="ADAL" clId="{3E5FB82E-B5A7-4D6F-B7A8-21B9D82EE2C3}" dt="2021-02-09T15:48:32.349" v="1416" actId="20577"/>
        <pc:sldMkLst>
          <pc:docMk/>
          <pc:sldMk cId="2374075358" sldId="284"/>
        </pc:sldMkLst>
        <pc:spChg chg="mod">
          <ac:chgData name="Lidija Blagojević" userId="dd34498d-c5cb-4820-b009-9f6aab0b2998" providerId="ADAL" clId="{3E5FB82E-B5A7-4D6F-B7A8-21B9D82EE2C3}" dt="2021-02-09T15:42:51.908" v="1320" actId="20577"/>
          <ac:spMkLst>
            <pc:docMk/>
            <pc:sldMk cId="2374075358" sldId="284"/>
            <ac:spMk id="2" creationId="{6BBC8638-E50A-4058-8C12-D9EAFF2FFD62}"/>
          </ac:spMkLst>
        </pc:spChg>
        <pc:spChg chg="mod">
          <ac:chgData name="Lidija Blagojević" userId="dd34498d-c5cb-4820-b009-9f6aab0b2998" providerId="ADAL" clId="{3E5FB82E-B5A7-4D6F-B7A8-21B9D82EE2C3}" dt="2021-02-09T15:45:46.002" v="1405" actId="20577"/>
          <ac:spMkLst>
            <pc:docMk/>
            <pc:sldMk cId="2374075358" sldId="284"/>
            <ac:spMk id="3" creationId="{2008731A-0915-4AFC-B35B-6124C0398E0B}"/>
          </ac:spMkLst>
        </pc:spChg>
        <pc:spChg chg="add mod">
          <ac:chgData name="Lidija Blagojević" userId="dd34498d-c5cb-4820-b009-9f6aab0b2998" providerId="ADAL" clId="{3E5FB82E-B5A7-4D6F-B7A8-21B9D82EE2C3}" dt="2021-02-09T15:48:32.349" v="1416" actId="20577"/>
          <ac:spMkLst>
            <pc:docMk/>
            <pc:sldMk cId="2374075358" sldId="284"/>
            <ac:spMk id="5" creationId="{AC6595B6-DBC3-47DA-957E-E0DC5DE27FC6}"/>
          </ac:spMkLst>
        </pc:spChg>
        <pc:inkChg chg="add">
          <ac:chgData name="Lidija Blagojević" userId="dd34498d-c5cb-4820-b009-9f6aab0b2998" providerId="ADAL" clId="{3E5FB82E-B5A7-4D6F-B7A8-21B9D82EE2C3}" dt="2021-02-09T15:47:54.428" v="1406"/>
          <ac:inkMkLst>
            <pc:docMk/>
            <pc:sldMk cId="2374075358" sldId="284"/>
            <ac:inkMk id="4" creationId="{81566F41-9142-408D-977B-B7B925DA78DF}"/>
          </ac:inkMkLst>
        </pc:inkChg>
      </pc:sldChg>
      <pc:sldChg chg="delSp modSp add mod">
        <pc:chgData name="Lidija Blagojević" userId="dd34498d-c5cb-4820-b009-9f6aab0b2998" providerId="ADAL" clId="{3E5FB82E-B5A7-4D6F-B7A8-21B9D82EE2C3}" dt="2021-02-10T13:35:21.025" v="1539" actId="478"/>
        <pc:sldMkLst>
          <pc:docMk/>
          <pc:sldMk cId="3300694312" sldId="285"/>
        </pc:sldMkLst>
        <pc:spChg chg="mod">
          <ac:chgData name="Lidija Blagojević" userId="dd34498d-c5cb-4820-b009-9f6aab0b2998" providerId="ADAL" clId="{3E5FB82E-B5A7-4D6F-B7A8-21B9D82EE2C3}" dt="2021-02-10T13:25:21.106" v="1441" actId="947"/>
          <ac:spMkLst>
            <pc:docMk/>
            <pc:sldMk cId="3300694312" sldId="285"/>
            <ac:spMk id="3" creationId="{04DF5972-8A22-438D-B532-F52599C9F3A5}"/>
          </ac:spMkLst>
        </pc:spChg>
        <pc:spChg chg="mod">
          <ac:chgData name="Lidija Blagojević" userId="dd34498d-c5cb-4820-b009-9f6aab0b2998" providerId="ADAL" clId="{3E5FB82E-B5A7-4D6F-B7A8-21B9D82EE2C3}" dt="2021-02-10T13:35:07.524" v="1538" actId="20577"/>
          <ac:spMkLst>
            <pc:docMk/>
            <pc:sldMk cId="3300694312" sldId="285"/>
            <ac:spMk id="4" creationId="{06F0CC2D-1009-40DE-9E3F-4BBD3B5FE26F}"/>
          </ac:spMkLst>
        </pc:spChg>
        <pc:spChg chg="del">
          <ac:chgData name="Lidija Blagojević" userId="dd34498d-c5cb-4820-b009-9f6aab0b2998" providerId="ADAL" clId="{3E5FB82E-B5A7-4D6F-B7A8-21B9D82EE2C3}" dt="2021-02-10T13:35:21.025" v="1539" actId="478"/>
          <ac:spMkLst>
            <pc:docMk/>
            <pc:sldMk cId="3300694312" sldId="285"/>
            <ac:spMk id="5" creationId="{641D8E58-05B0-4E0B-98AD-058471442D86}"/>
          </ac:spMkLst>
        </pc:spChg>
      </pc:sldChg>
      <pc:sldChg chg="addSp delSp modSp add mod modClrScheme chgLayout">
        <pc:chgData name="Lidija Blagojević" userId="dd34498d-c5cb-4820-b009-9f6aab0b2998" providerId="ADAL" clId="{3E5FB82E-B5A7-4D6F-B7A8-21B9D82EE2C3}" dt="2021-02-10T13:46:20.534" v="1588" actId="20577"/>
        <pc:sldMkLst>
          <pc:docMk/>
          <pc:sldMk cId="1241800532" sldId="286"/>
        </pc:sldMkLst>
        <pc:spChg chg="mod ord">
          <ac:chgData name="Lidija Blagojević" userId="dd34498d-c5cb-4820-b009-9f6aab0b2998" providerId="ADAL" clId="{3E5FB82E-B5A7-4D6F-B7A8-21B9D82EE2C3}" dt="2021-02-10T13:43:24.833" v="1552" actId="700"/>
          <ac:spMkLst>
            <pc:docMk/>
            <pc:sldMk cId="1241800532" sldId="286"/>
            <ac:spMk id="2" creationId="{F8B73FB0-8E2C-42CF-AB24-593480496ACF}"/>
          </ac:spMkLst>
        </pc:spChg>
        <pc:spChg chg="del">
          <ac:chgData name="Lidija Blagojević" userId="dd34498d-c5cb-4820-b009-9f6aab0b2998" providerId="ADAL" clId="{3E5FB82E-B5A7-4D6F-B7A8-21B9D82EE2C3}" dt="2021-02-10T13:42:32.268" v="1544" actId="478"/>
          <ac:spMkLst>
            <pc:docMk/>
            <pc:sldMk cId="1241800532" sldId="286"/>
            <ac:spMk id="3" creationId="{B247794F-AB20-44D5-95A0-D2691046068B}"/>
          </ac:spMkLst>
        </pc:spChg>
        <pc:spChg chg="del">
          <ac:chgData name="Lidija Blagojević" userId="dd34498d-c5cb-4820-b009-9f6aab0b2998" providerId="ADAL" clId="{3E5FB82E-B5A7-4D6F-B7A8-21B9D82EE2C3}" dt="2021-02-10T13:42:36.525" v="1545" actId="478"/>
          <ac:spMkLst>
            <pc:docMk/>
            <pc:sldMk cId="1241800532" sldId="286"/>
            <ac:spMk id="6" creationId="{69DACC36-7E45-4B09-B6BA-AC6B781E5AF9}"/>
          </ac:spMkLst>
        </pc:spChg>
        <pc:spChg chg="add mod ord">
          <ac:chgData name="Lidija Blagojević" userId="dd34498d-c5cb-4820-b009-9f6aab0b2998" providerId="ADAL" clId="{3E5FB82E-B5A7-4D6F-B7A8-21B9D82EE2C3}" dt="2021-02-10T13:45:59.442" v="1584" actId="20577"/>
          <ac:spMkLst>
            <pc:docMk/>
            <pc:sldMk cId="1241800532" sldId="286"/>
            <ac:spMk id="7" creationId="{0406DF3F-50C1-4E0D-BB57-1BA03BBBDC1D}"/>
          </ac:spMkLst>
        </pc:spChg>
        <pc:spChg chg="del mod">
          <ac:chgData name="Lidija Blagojević" userId="dd34498d-c5cb-4820-b009-9f6aab0b2998" providerId="ADAL" clId="{3E5FB82E-B5A7-4D6F-B7A8-21B9D82EE2C3}" dt="2021-02-10T13:42:42.891" v="1547" actId="478"/>
          <ac:spMkLst>
            <pc:docMk/>
            <pc:sldMk cId="1241800532" sldId="286"/>
            <ac:spMk id="8" creationId="{C05E0E74-EA84-46D9-B1E5-437201E2CF72}"/>
          </ac:spMkLst>
        </pc:spChg>
        <pc:spChg chg="del">
          <ac:chgData name="Lidija Blagojević" userId="dd34498d-c5cb-4820-b009-9f6aab0b2998" providerId="ADAL" clId="{3E5FB82E-B5A7-4D6F-B7A8-21B9D82EE2C3}" dt="2021-02-10T13:42:47.286" v="1548" actId="478"/>
          <ac:spMkLst>
            <pc:docMk/>
            <pc:sldMk cId="1241800532" sldId="286"/>
            <ac:spMk id="10" creationId="{1A64E9A6-8912-4428-8295-B52C6F296539}"/>
          </ac:spMkLst>
        </pc:spChg>
        <pc:spChg chg="add mod">
          <ac:chgData name="Lidija Blagojević" userId="dd34498d-c5cb-4820-b009-9f6aab0b2998" providerId="ADAL" clId="{3E5FB82E-B5A7-4D6F-B7A8-21B9D82EE2C3}" dt="2021-02-10T13:46:20.534" v="1588" actId="20577"/>
          <ac:spMkLst>
            <pc:docMk/>
            <pc:sldMk cId="1241800532" sldId="286"/>
            <ac:spMk id="11" creationId="{DC157E77-F5FE-4041-9DC6-21899B60F375}"/>
          </ac:spMkLst>
        </pc:spChg>
        <pc:picChg chg="add mod">
          <ac:chgData name="Lidija Blagojević" userId="dd34498d-c5cb-4820-b009-9f6aab0b2998" providerId="ADAL" clId="{3E5FB82E-B5A7-4D6F-B7A8-21B9D82EE2C3}" dt="2021-02-10T13:42:59.238" v="1551" actId="1076"/>
          <ac:picMkLst>
            <pc:docMk/>
            <pc:sldMk cId="1241800532" sldId="286"/>
            <ac:picMk id="5" creationId="{A4909F57-3849-4624-8C04-61A5485E26D3}"/>
          </ac:picMkLst>
        </pc:picChg>
      </pc:sldChg>
      <pc:sldChg chg="modSp add">
        <pc:chgData name="Lidija Blagojević" userId="dd34498d-c5cb-4820-b009-9f6aab0b2998" providerId="ADAL" clId="{3E5FB82E-B5A7-4D6F-B7A8-21B9D82EE2C3}" dt="2021-02-11T16:44:44.265" v="1993" actId="6549"/>
        <pc:sldMkLst>
          <pc:docMk/>
          <pc:sldMk cId="99986314" sldId="287"/>
        </pc:sldMkLst>
        <pc:spChg chg="mod">
          <ac:chgData name="Lidija Blagojević" userId="dd34498d-c5cb-4820-b009-9f6aab0b2998" providerId="ADAL" clId="{3E5FB82E-B5A7-4D6F-B7A8-21B9D82EE2C3}" dt="2021-02-11T16:44:44.265" v="1993" actId="6549"/>
          <ac:spMkLst>
            <pc:docMk/>
            <pc:sldMk cId="99986314" sldId="287"/>
            <ac:spMk id="6" creationId="{2206F9B2-28FB-459B-BA13-3C67392C795A}"/>
          </ac:spMkLst>
        </pc:spChg>
      </pc:sldChg>
      <pc:sldChg chg="addSp delSp modSp new mod chgLayout">
        <pc:chgData name="Lidija Blagojević" userId="dd34498d-c5cb-4820-b009-9f6aab0b2998" providerId="ADAL" clId="{3E5FB82E-B5A7-4D6F-B7A8-21B9D82EE2C3}" dt="2021-02-10T14:10:04.776" v="1703" actId="14100"/>
        <pc:sldMkLst>
          <pc:docMk/>
          <pc:sldMk cId="343353185" sldId="288"/>
        </pc:sldMkLst>
        <pc:spChg chg="mod ord">
          <ac:chgData name="Lidija Blagojević" userId="dd34498d-c5cb-4820-b009-9f6aab0b2998" providerId="ADAL" clId="{3E5FB82E-B5A7-4D6F-B7A8-21B9D82EE2C3}" dt="2021-02-10T13:58:32.528" v="1623" actId="700"/>
          <ac:spMkLst>
            <pc:docMk/>
            <pc:sldMk cId="343353185" sldId="288"/>
            <ac:spMk id="2" creationId="{AD1E513C-6614-4271-8A18-5B6CCB26D5DA}"/>
          </ac:spMkLst>
        </pc:spChg>
        <pc:spChg chg="del mod">
          <ac:chgData name="Lidija Blagojević" userId="dd34498d-c5cb-4820-b009-9f6aab0b2998" providerId="ADAL" clId="{3E5FB82E-B5A7-4D6F-B7A8-21B9D82EE2C3}" dt="2021-02-10T13:57:44.091" v="1596" actId="22"/>
          <ac:spMkLst>
            <pc:docMk/>
            <pc:sldMk cId="343353185" sldId="288"/>
            <ac:spMk id="3" creationId="{68E4F2AF-2645-4834-8E21-92830676A229}"/>
          </ac:spMkLst>
        </pc:spChg>
        <pc:spChg chg="add mod">
          <ac:chgData name="Lidija Blagojević" userId="dd34498d-c5cb-4820-b009-9f6aab0b2998" providerId="ADAL" clId="{3E5FB82E-B5A7-4D6F-B7A8-21B9D82EE2C3}" dt="2021-02-10T14:01:17.482" v="1665" actId="20577"/>
          <ac:spMkLst>
            <pc:docMk/>
            <pc:sldMk cId="343353185" sldId="288"/>
            <ac:spMk id="6" creationId="{71D4D92C-8D72-457E-9F59-2CB7844BF83E}"/>
          </ac:spMkLst>
        </pc:spChg>
        <pc:spChg chg="add del mod">
          <ac:chgData name="Lidija Blagojević" userId="dd34498d-c5cb-4820-b009-9f6aab0b2998" providerId="ADAL" clId="{3E5FB82E-B5A7-4D6F-B7A8-21B9D82EE2C3}" dt="2021-02-10T14:10:00.006" v="1702"/>
          <ac:spMkLst>
            <pc:docMk/>
            <pc:sldMk cId="343353185" sldId="288"/>
            <ac:spMk id="8" creationId="{86EB0276-BF88-4015-BB7E-3534EE74DA19}"/>
          </ac:spMkLst>
        </pc:spChg>
        <pc:spChg chg="add mod">
          <ac:chgData name="Lidija Blagojević" userId="dd34498d-c5cb-4820-b009-9f6aab0b2998" providerId="ADAL" clId="{3E5FB82E-B5A7-4D6F-B7A8-21B9D82EE2C3}" dt="2021-02-10T14:10:04.776" v="1703" actId="14100"/>
          <ac:spMkLst>
            <pc:docMk/>
            <pc:sldMk cId="343353185" sldId="288"/>
            <ac:spMk id="9" creationId="{46B64622-1745-4881-A7FD-79193DDD3870}"/>
          </ac:spMkLst>
        </pc:spChg>
        <pc:picChg chg="add mod ord">
          <ac:chgData name="Lidija Blagojević" userId="dd34498d-c5cb-4820-b009-9f6aab0b2998" providerId="ADAL" clId="{3E5FB82E-B5A7-4D6F-B7A8-21B9D82EE2C3}" dt="2021-02-10T13:58:35.899" v="1624" actId="1076"/>
          <ac:picMkLst>
            <pc:docMk/>
            <pc:sldMk cId="343353185" sldId="288"/>
            <ac:picMk id="5" creationId="{FBAFD2CD-9293-40FB-A30C-4B202A2B874C}"/>
          </ac:picMkLst>
        </pc:picChg>
        <pc:inkChg chg="add">
          <ac:chgData name="Lidija Blagojević" userId="dd34498d-c5cb-4820-b009-9f6aab0b2998" providerId="ADAL" clId="{3E5FB82E-B5A7-4D6F-B7A8-21B9D82EE2C3}" dt="2021-02-10T14:07:35.466" v="1666"/>
          <ac:inkMkLst>
            <pc:docMk/>
            <pc:sldMk cId="343353185" sldId="288"/>
            <ac:inkMk id="7" creationId="{02CF4B23-4ED3-47E3-A997-C92BA8AAECA8}"/>
          </ac:inkMkLst>
        </pc:inkChg>
      </pc:sldChg>
      <pc:sldChg chg="addSp delSp modSp new mod">
        <pc:chgData name="Lidija Blagojević" userId="dd34498d-c5cb-4820-b009-9f6aab0b2998" providerId="ADAL" clId="{3E5FB82E-B5A7-4D6F-B7A8-21B9D82EE2C3}" dt="2021-02-10T14:18:12.767" v="1818"/>
        <pc:sldMkLst>
          <pc:docMk/>
          <pc:sldMk cId="1617521659" sldId="289"/>
        </pc:sldMkLst>
        <pc:spChg chg="mod">
          <ac:chgData name="Lidija Blagojević" userId="dd34498d-c5cb-4820-b009-9f6aab0b2998" providerId="ADAL" clId="{3E5FB82E-B5A7-4D6F-B7A8-21B9D82EE2C3}" dt="2021-02-10T14:13:12.402" v="1728" actId="20577"/>
          <ac:spMkLst>
            <pc:docMk/>
            <pc:sldMk cId="1617521659" sldId="289"/>
            <ac:spMk id="2" creationId="{614F8BE1-47D8-4513-A3B3-C13646E103BD}"/>
          </ac:spMkLst>
        </pc:spChg>
        <pc:spChg chg="del">
          <ac:chgData name="Lidija Blagojević" userId="dd34498d-c5cb-4820-b009-9f6aab0b2998" providerId="ADAL" clId="{3E5FB82E-B5A7-4D6F-B7A8-21B9D82EE2C3}" dt="2021-02-10T14:13:03.310" v="1706" actId="22"/>
          <ac:spMkLst>
            <pc:docMk/>
            <pc:sldMk cId="1617521659" sldId="289"/>
            <ac:spMk id="3" creationId="{F0E0FFFF-1D87-493F-A3F1-8D254C4510B1}"/>
          </ac:spMkLst>
        </pc:spChg>
        <pc:spChg chg="add mod">
          <ac:chgData name="Lidija Blagojević" userId="dd34498d-c5cb-4820-b009-9f6aab0b2998" providerId="ADAL" clId="{3E5FB82E-B5A7-4D6F-B7A8-21B9D82EE2C3}" dt="2021-02-10T14:16:09.866" v="1817" actId="20577"/>
          <ac:spMkLst>
            <pc:docMk/>
            <pc:sldMk cId="1617521659" sldId="289"/>
            <ac:spMk id="6" creationId="{F0374319-B0DA-42E8-9CE7-010A5546852D}"/>
          </ac:spMkLst>
        </pc:spChg>
        <pc:picChg chg="add mod ord">
          <ac:chgData name="Lidija Blagojević" userId="dd34498d-c5cb-4820-b009-9f6aab0b2998" providerId="ADAL" clId="{3E5FB82E-B5A7-4D6F-B7A8-21B9D82EE2C3}" dt="2021-02-10T14:13:05.994" v="1707" actId="1076"/>
          <ac:picMkLst>
            <pc:docMk/>
            <pc:sldMk cId="1617521659" sldId="289"/>
            <ac:picMk id="5" creationId="{E4C4050D-21EC-4663-9D57-FF99F0235F33}"/>
          </ac:picMkLst>
        </pc:picChg>
        <pc:inkChg chg="add">
          <ac:chgData name="Lidija Blagojević" userId="dd34498d-c5cb-4820-b009-9f6aab0b2998" providerId="ADAL" clId="{3E5FB82E-B5A7-4D6F-B7A8-21B9D82EE2C3}" dt="2021-02-10T14:18:12.767" v="1818"/>
          <ac:inkMkLst>
            <pc:docMk/>
            <pc:sldMk cId="1617521659" sldId="289"/>
            <ac:inkMk id="7" creationId="{65B5D237-B59E-4BD4-8085-C572DE91CA43}"/>
          </ac:inkMkLst>
        </pc:inkChg>
      </pc:sldChg>
      <pc:sldChg chg="modSp new del mod">
        <pc:chgData name="Lidija Blagojević" userId="dd34498d-c5cb-4820-b009-9f6aab0b2998" providerId="ADAL" clId="{3E5FB82E-B5A7-4D6F-B7A8-21B9D82EE2C3}" dt="2021-02-10T14:10:11.762" v="1704" actId="47"/>
        <pc:sldMkLst>
          <pc:docMk/>
          <pc:sldMk cId="2510395888" sldId="289"/>
        </pc:sldMkLst>
        <pc:spChg chg="mod">
          <ac:chgData name="Lidija Blagojević" userId="dd34498d-c5cb-4820-b009-9f6aab0b2998" providerId="ADAL" clId="{3E5FB82E-B5A7-4D6F-B7A8-21B9D82EE2C3}" dt="2021-02-10T13:58:25.020" v="1622" actId="1076"/>
          <ac:spMkLst>
            <pc:docMk/>
            <pc:sldMk cId="2510395888" sldId="289"/>
            <ac:spMk id="3" creationId="{8C7BA004-5919-4BAB-AAEB-AEEE1E7A4EF6}"/>
          </ac:spMkLst>
        </pc:spChg>
      </pc:sldChg>
      <pc:sldChg chg="addSp modSp new mod modClrScheme chgLayout">
        <pc:chgData name="Lidija Blagojević" userId="dd34498d-c5cb-4820-b009-9f6aab0b2998" providerId="ADAL" clId="{3E5FB82E-B5A7-4D6F-B7A8-21B9D82EE2C3}" dt="2021-02-11T16:38:22.456" v="1987" actId="20577"/>
        <pc:sldMkLst>
          <pc:docMk/>
          <pc:sldMk cId="2023468943" sldId="290"/>
        </pc:sldMkLst>
        <pc:spChg chg="mod ord">
          <ac:chgData name="Lidija Blagojević" userId="dd34498d-c5cb-4820-b009-9f6aab0b2998" providerId="ADAL" clId="{3E5FB82E-B5A7-4D6F-B7A8-21B9D82EE2C3}" dt="2021-02-11T16:33:36.279" v="1870" actId="700"/>
          <ac:spMkLst>
            <pc:docMk/>
            <pc:sldMk cId="2023468943" sldId="290"/>
            <ac:spMk id="2" creationId="{BD41AF76-B6FF-4121-AA77-BB90056981CF}"/>
          </ac:spMkLst>
        </pc:spChg>
        <pc:spChg chg="add mod ord">
          <ac:chgData name="Lidija Blagojević" userId="dd34498d-c5cb-4820-b009-9f6aab0b2998" providerId="ADAL" clId="{3E5FB82E-B5A7-4D6F-B7A8-21B9D82EE2C3}" dt="2021-02-11T16:38:22.456" v="1987" actId="20577"/>
          <ac:spMkLst>
            <pc:docMk/>
            <pc:sldMk cId="2023468943" sldId="290"/>
            <ac:spMk id="3" creationId="{6C2206C0-9820-46A8-A56A-1CC37200843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0T13:13:44.69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3889 11099 0,'-13'0'203,"0"0"-187,0 0-1,-1 0-15,1 13 16,0-13-16,0 0 15,0 14-15,-1-14 16,14 13-16,-13 0 16,0 0-16,0 1 15,13 12-15,-14-13 16,-12 14-16,13-14 16,-1 0-16,14 14 15,-13-14-15,0 0 0,0 0 31,0 1-31,13-1 16,-14-13 0,14 13-16,-13 0 15,13 1 1,-13-1 15,13 0-15,-13-13 15,13 13 16,0 0-47,-14 1 31,14 12 0,-13-26-15,13 13 15,0 1 16,0-1-31,0 0-16,0 0 15,0 1-15,0 25 16,0-12-16,0-1 16,0 1-16,0-1 15,0 0-15,0-12 16,0 12-16,0 14 0,0-14 16,0-12-1,13-1 1,-13 0-1,0 0-15,14 0 0,-14 1 16,0-1-16,0 0 31,0 0-31,0 1 16,13-1 15,-13 0 0,13-13 1,-13 13-32,13 1 31,1-1-15,-1-13-1,-13 13 1,13-13-16,-13 13 15,13-13-15,0 0 16,-13 13-16,14 14 31,12-14-15,-13-13 15,1 0-31,-1 0 16,0 13-16,14-13 15,-14 0-15,13 14 16,-13-14-16,1 13 16,-1-13-1,0 0-15,0 0 16,1 0-16,-1 0 0,0 13 16,14-13-16,-14 13 15,13-13 1,-13 0-1,1 0-15,-14 14 16,13-14 0,0 0 15,-13 13-15,13-13-1,14 0 1,-14 0-1,0 0 1,1 0 0,-1 0 15,0 0-31,13 0 31,-12 0-15,-1 0-1,0 0 1,0 0 15,1 0-15,-1 0 0,0-13-1,0 13-15,0 0 16,-13-14-1,14 14 1,-1 0-16,-13-13 16,13 13 15,0 0-15,1 0-16,-1 0 15,0-13 1,0 0-16,-13-1 15,14 14-15,-1 0 0,0 0 32,13 0-32,-12 0 47,-14-13-32,13 13 1,0-26 15,-13 12 94,13 14-125,-13-13 16,14 13 15,-14-13 0,0 0 0,0 0 32,26 13-63,-26-27 47,13 27-32,-13-13-15,14 0 0,-14-1 16,13 1-16,-13 0 16,0 0-16,0-1 15,0 1-15,0 0 16,0 0 0,0 0-1,0-1 32,0 1-16,0 0-15,0 0 0,0-1-1,0 1 1,0 0-1,0 0-15,0-1 16,0 1 0,0 0-16,0 0 15,0 0 1,-13 13 0,13-14-1,0 1 16,-14 13-15,14-13 0,-26 13-1,26-27-15,-13 27 32,-1-13-17,14 0-15,-13 0 16,0 13-1,0-13-15,13-1 16,-27 14 0,14-13-1,13-13 1,-13 26 0,13-14-16,-13 1 15,13 0 1,-14 0 15,14-1 16,-13 14-31,13-26-1,-13 26 1,13-13-16,-13 13 15,13-13-15,-14-1 16,14 1-16,-13 13 16,13-13-16,0-14 15,0 14-15,-13 0 16,13 0-16,0-1 16,-13 14-1,13-13-15,0 0 31,0 0 1,-14 13-17,14-13-15,0-1 32,-13 14-32,13-13 15,-13 13-15,0-13 16,13 0-16,-13-1 15,-1 14 1,14-13-16,-13 0 16,0 13-1,13-13 1,-13 13 0,13-14-16,-27 14 15,27-13-15,-13 13 16,0 0-1,13-13-15,-13 0 0,-1 0 16,1 13-16,13-14 16,-26 14-16,12 0 0,14-13 15,-13 13-15,0 0 16,0-13 31,-1 13-47,1 0 31,13-13-15,-13 13-16,0 0 15,0 0 17,-1 0 30,1 0-31,0 0 16,0 0-47,-1 0 47,1 0 0,13 13 125,0 13 156,0-12-281</inkml:trace>
  <inkml:trace contextRef="#ctx0" brushRef="#br0" timeOffset="17158.79">5755 5199 0</inkml:trace>
  <inkml:trace contextRef="#ctx0" brushRef="#br0" timeOffset="77885.39">15557 4710 0,'-13'0'391,"0"0"-344,0 0 0,0 0-16,-1 0 0,1 0 16,0 0 31,-14 0 235,14 0-251,0 0-31,0 0-15,0 0 0,-1 0-1,-12 0 1,13 0-16,-1 0 15,1 0 1,0 0 0,0 0-16,-14 0 47,14 0-47,0 0 31,0 0-16,-1 0 1,1 0 31,0 0-31,0 0 15,-1 0 31,1 0-46,0 13 15,13 0-15,-13-13-1,13 13 17,-14-13-1,14 13-31,-13-13 31,13 14-15,0-1 78,-13-13-79,13 26-15,-13-12 78,13-1-62,-13 0 15,13 0 0,0 1-15,-14-14-16,14 13 31,0 13-15,0-13 15,-13-13-31,13 14 16,0-1 15,-13-13-15,13 13-1,0 0 17,0 1-1,0-1-16,0 0 1,0 0-16,0 1 16,0-1 31,0 0-16,0 0 31,0 14-30,0-14 46,0 0-47,0 0-15,0 1 15,0-1 0,0 13 0,0-12-15,0-1 0,0 0-16,0 0 15,0 0-15,0 1 16,0-1-16,0 0 15,0 0-15,0 1 32,0-1-1,0 0 47,0 0-62,13 0-1,-13 1-15,13-1 16,14-13-16,-14 13 16,0-13-16,0 0 15,1 0-15,-14 13 16,13-13-1,0 0-15,-13 14 16,13-14 15,14 0-15,-14 0 0,0 0-1,1 0-15,12 0 16,14 0-16,-27 0 15,13 0-15,-12 13 16,12-13-16,14 0 16,-27 0-16,13 0 15,-12 0-15,-14 26 16,13-26-16,13 0 0,-12 0 31,-1 0-31,0 0 16,0 0-1,0 0-15,-13 14 16,27-14 0,-14 0-1,0 0 32,1 0-31,-1 0-1,13 0-15,-12 13 16,25-13-16,1 0 16,-14 0-16,14 0 15,-13 0-15,-14 0 0,40 0 16,-27 0-16,-13 0 16,14 0-1,-14 0-15,14 0 16,-1 0-16,0 0 15,14 0 1,-27 0-16,14 0 16,-1 0-16,1 0 15,-1 0-15,1 0 16,-14 0-16,0 0 16,0 0-16,14 0 15,-14 0 1,0 0-1,0 0 17,-13-13-17,14 13-15,-1-27 0,0 27 16,14-13 0,-1 0-16,-13-1 15,1 14-15,-1 0 16,13-13-1,-13 13-15,1 0 32,-1 0-17,0 0 1,0-13 0,1 0-1,-1-1-15,0 14 0,0-13 16,1 0-1,-1 13-15,0 0 16,0 0 0,0 0-1,-13-13 1,14 13-16,-1-13 16,0-1-16,0 1 15,1-13-15,-1 12 16,13 1-1,-12 0 1,-1 0-16,0 0 16,0 13-1,0 0 1,-13-27 0,27 14-1,-14 13 1,0-13 15,1 13-31,-1-14 0,0 14 47,0 0-31,-13-13-16,27 0 46,-14 13-30,-13-13 0,13 13-1,0-14 1,1 14 0,-14-13 15,13 13-31,0 0 31,-13-13-15,13 13-1,1 0 1,-1-13 31,-13 0 15,0-1 32,0 1-47,0 0 62,0 0-46,-13-1-16,-1 1-32,1 13 1,13-13-16,-13 0 16,13-1-1,0 1-15,-13 0 0,-1 0 16,14 0-1,-13 13 1,13-14 0,-13 14 15,-14-13-15,27 0-1,0 0-15,-13 13 16,0 0-1,0 0-15,13-14 16,-13 14 0,13-13-1,-14 13-15,-12 0 47,26-13-31,-13 13-16,-1 0 47,1 0-16,0 0-15,0 0-1,0 0-15,-1 0 16,1 0-16,0 0 15,0 0 1,-1 0-16,1 0 31,0 0-15,0 0 0,-1 0-1,1 0-15,0 0 31,-13-13-31,-14-1 0,27 14 16,-27 0-16,13 0 16,14 0-16,-13 0 15,13 0-15,-14 0 16,14 0-16,0 0 16,-1 0-1,1 0 1,0 0-16,0 0 0,-14 0 15,14 0 1,0 0-16,-14 0 16,14 0-16,-27 0 0,14 0 15,-14 0-15,1 14 16,-1-14-16,0 0 16,27 0-16,-40 0 15,27 0-15,12 0 0,-12 0 16,13 0-1,-1 0-15,1 0 16,0 0-16,0 0 16,0 0-1,-1 0 1,-12 0-16,13 0 31,-1 0-15,1 0 15,0 13-15,0-13-16,-14 13 31,14-13-15,0 13-1,0-13 1,-1 0 15,1 0-15,0 0 15,13 14-31,-13-14 47,-1 0-32,1 0 32,0 0-15,0 0-1,-1 0 63,-12 0-1,13 0-46,0 0-31,-1 0 31,1 0-16,0 0 31,-14 0-46,27-14 0,0 1 15,-13 13-31,13-13 31,-13 13-15,0 0 15,13-13 0</inkml:trace>
  <inkml:trace contextRef="#ctx0" brushRef="#br0" timeOffset="79751.73">20346 5900 0,'27'13'0,"-1"-13"16,1 0-16,-1 0 16,1 0-16,-14 14 15,0-14-15,0 0 0,1 0 16,-1 0-16,0 13 15,0-13-15,1 0 16,-1 0 0,-13 13-16,13-13 15,0 0-15,0 0 16,1 0-16,-1 0 16,0 0-1,0 0-15,-13 13 16,14-13-16,-1 27 31,13-27-31,-12 13 16,-1 0-1,0-13 1,0 0 0,-13 13-16,13-13 31,-13 14-16,27-14 1,-27 13 15,13-13-15</inkml:trace>
  <inkml:trace contextRef="#ctx0" brushRef="#br0" timeOffset="81224">20743 5794 0,'-13'14'281,"13"-1"-265,-13-13-16,-14 13 15,27 0-15,-13 1 16,0-14-16,13 13 16,-13 0-16,-1 0 0,1 0 15,13 1-15,-26-1 16,13-13-16,13 13 31,-14-13-31,14 13 16,-13-13-1,13 14-15,-13 12 0,13-13 32,-13 0-32,13 1 15,-14-14 1,14 13-16,-13 0 31,13 14 0,-13-27-31,13 13 16,-13-13 31,13 13 0,0 0-16</inkml:trace>
  <inkml:trace contextRef="#ctx0" brushRef="#br0" timeOffset="84498.52">20915 5609 0,'0'-13'359,"0"0"-296,0-1-63,0 1 15,0-40-15,0 14 16,0 12-16,0-13 0,0 27 15,0 0 17,0 0-32,0 0 78,14 13-47,-1-14-15,0 14-1,0 0 17,0 0-17,1 0 1,12 0 15,-13 0 0,1 0 1,-1 0 14,0 0 1,0 0-15,-13 14 30,0-1-15,0 0-31,0 0-1,0 14 1,0-14-1,0 0-15,0 0 16,0 1 31,-13-14-31,13 13-1,0 13 63,0-12-46,0-1-17,0 0-15,0 0 16,0 0-1,0 1-15,-13-1 32,13 0-32,0 0 31,0 1-15,0-1-16,0 0 31,0 0-16,-13-13-15,13 14 16,0-1 0,-14-13-1,14 13 17,14-13 264,-1 0-280,0 0 0,0 0-16,1 0 31,-1 0 0,0 0-15,0 0 62,0 0-31,1 0 0,-1 0 218,0 0-233</inkml:trace>
  <inkml:trace contextRef="#ctx0" brushRef="#br0" timeOffset="86497.85">21616 5755 0,'0'13'329,"0"0"-314,0 0 1,0 27-16,0-27 15,0 1 1,0-1 0,0 0-16,0 0 0,0 0 15,0 1 1,0-1 0,0 0 15,0 0-16,14 1 1,-14-1 0,0 0-16,0 0 15,13 0-15,-13 1 16,0-1 0,0 0-16,13-13 15,-13 13-15,0 1 16,0-1 15,0 0-31,0 0 16,0 1 46,0-1-31</inkml:trace>
  <inkml:trace contextRef="#ctx0" brushRef="#br0" timeOffset="87933.87">21418 5927 0,'13'0'313,"0"0"-297,1 0-1,-1 0 16,0 0-31,14 0 16,-1 0-16,-13 0 16,1 0-16,-1 0 15,0 0-15,0 0 16,0 0-16,1 0 16,-1 0-16,0 0 15,14 0-15,-14 0 16,40 0-16,-14 0 15,14 0-15,-13 0 16,13 0-16,-13 0 16,-14 0-16,14 0 15,-14 0-15,-13 0 16,14 0 0</inkml:trace>
  <inkml:trace contextRef="#ctx0" brushRef="#br0" timeOffset="90084.86">22423 5702 0,'0'13'313,"14"13"-313,-1-26 31,-13 14-15,13-14-16,-13 13 15,13-13 1,1 0-16,-14 13 16,13 0-1,13 1 1,-13-14-16,40 53 0,-13-40 16,-13 0-16,25 13 15,-25-12-15,-1 25 16,-12-25-16,25-1 15,-25-13-15,-1 0 16,0 13 0,0-13-1,-13 13 1,13-13 15,1 13-31,-1-13 31,0 0-15,0 0 15,1 0-31,-1 0 16,0 0-16</inkml:trace>
  <inkml:trace contextRef="#ctx0" brushRef="#br0" timeOffset="92223.7">22714 5596 0,'-13'0'297,"0"26"-297,0 1 0,0-1 15,-1 1-15,1-1 16,0 1-16,13-14 16,-13 13-16,13-12 15,-14-14-15,14 13 16,0 0-16,0 0 16,-26 1-1,26-1-15,0 13 16,0-13 15,-13-13-31,13 14 16,0-1-1,-14-13-15,14 13 16,-13-13 15,13 13-31,0 1 31,0-1 16,0 0-15,0 0 77,0 0 141,-13-13-234,13 14-16,-13-1 15,0-13 1,13 26-1,-14-26-15,1 0 47,13 14-15</inkml:trace>
  <inkml:trace contextRef="#ctx0" brushRef="#br0" timeOffset="94053.9">22953 5702 0,'26'0'422,"14"0"-422,-14 0 15,1 0-15,-14 0 16,0 0 0,14 0 30,-14 0 1,0 0 16,0 0-63,0 0 15</inkml:trace>
  <inkml:trace contextRef="#ctx0" brushRef="#br0" timeOffset="97089.22">23349 5649 0,'0'-13'313,"0"-1"-298,0 1 17,0 0-1,0 0 0,0-1-31,0 1 16,0-13-1,0-1-15,0 1 16,0 13 0,0-1-16,0 1 15,0-13 1,0 12 46,0 1-15,0 0-16,0 0 1,0 0-17,14 13 17,-1 0-17,0 0 1,-13-27-16,13 27 15,1 0 1,-1 0 0,0 0-1,0 0 1,14 13-16,-14 1 16,0-1-1,0 0-15,1 0 0,-1 0 16,-13 1-1,26 12-15,-12 1 16,-1-14-16,-13 0 0,13 14 16,0-1-1,-13-13-15,14 0 16,-14 1 0,0-1-16,0 0 15,0 0-15,0 14 31,0-14-15,0 0 15,0 1-15,0-1-16,0 0 16,0 0-16,0 0 31,0 1-31,0-1 31,0 0-15,0 0-16,0 14 31,-14-14-31,1-13 16,13 13-16,-13 1 15,-14-14 1,14 13-16,13 0 15,-13 0-15,0 0 16,-1-13-16,14 14 16,-13-1-16,0-13 15,0 0-15,0 0 16,-1 13 0,14 0-1,-13-13-15,0 0 31,0 14 1,13-1-1,-14-13 0,14 13-15,-13 0 46,26-13 188,1 0-250,25 0 16,14 0-16,-40 0 16,40 0-16,-13 13 15,0-13-15,-27 0 16,13 14-16,14-14 15,-27 0-15,1 0 16,-1 0-16,0 0 16,0 0-16,14 0 15</inkml:trace>
  <inkml:trace contextRef="#ctx0" brushRef="#br0" timeOffset="100170.96">23971 5543 0,'27'0'375,"-14"0"-328,0 13-31,0-13-1,1 0 16,-1 0-31,0 0 16,0 0-16,-13 13 31,0 1-15,40-1 609,13 0-609,0-13-16,-13 13 15,-14 1-15,-26-1 0,26-13 16,-12 0-16,-1 0 15,-13 13 1,13-13-16,0 0 31,1 0 1,-14 27-1,26-27-16,-13 0 1,0 0 15,-13 13 126,0 0-17,0 0-140,-13-13 16,0 13-16,0-13 15,0 0-15,-1 14 0,1-14 16,0 13 0,0-13-1,-14 13-15,27 0 16,-13-13-16,0 14 16,0-14-16,13 13 15,-14-13-15,1 13 16,13 0-16,-26-13 15,12 14-15,1 12 0,0-26 16,0 13 0,-1 0-16,14 1 15,-13-14-15,0 13 16,0-13-16,0 13 0,-1-13 16,1 27-1,13-14 16,-13-13 16,13 13 0,-13-13-47</inkml:trace>
  <inkml:trace contextRef="#ctx0" brushRef="#br0" timeOffset="102558.85">24090 6191 0,'14'0'282,"-1"0"-251,0 0-16,-13-13-15,13 0 32,0 13-1,1 0 0,-14-13-15,13 13-16,0-14 31,0 14-15,-13-13-16,14 0 15,-1 13-15,-13-13 16,13-14-16,14 14 0,-14 13 31,-13-13-31,0-1 16,13 14-1,0 0 17,-13-13-17,0 0 17,0 0-32,13 0 15,1-1 1,-14 1-1,13 13-15,0 0 16,-13-13 0,0 0-16,13 13 15,1 0 1,-14-14 0,0 1-1,0 0 32,13 13-47,-13-13 47</inkml:trace>
  <inkml:trace contextRef="#ctx0" brushRef="#br0" timeOffset="106976.14">24765 5503 0,'-13'0'328,"0"0"-312,-14 0 15,14 14-16,0-1 17,-1-13-17,1 13 17,0-13-1,13 13-31,-13-13 15,-1 0 1,14 13 0,-13 1-1,13-1 1,-13-13 0,13 13 30,0 0-30,0 1 0,-13-14-1,13 13 1,0 0 15,0 0 16,0 1-16,0-1 16,0 0-16,0 0-15,0 0 15,0 1 16,0-1-16,0 0 32,0 14-47,0-14-1,0 0-15,0 0 16,0 1-1,13-14-15,0 13 16,-13 13-16,0-13 16,13 1-1,-13-1-15,0 0 16,0 0 0,14-13-1,-1 0 32,-13 27-47,0-14 47,13-13-47,0 13 31,1 0-31,-14 1 16,13-14-1,13 0-15,-26 13 16,14-13 0,-14 13-16,13-13 0,0 13 15,0 1 1,0-14 0,1 13 15,-1-13-16,0 0 1,0 0 15,1 0-31,-1 0 47,13 0-31,-12 0 31,-1 0-32,0 0 17,0 0-17,0 0 1,-13-13-1,27-27-15,-14 27 0,0-14 16,1 1-16,-1-14 16,-13 27-1,0 0-15,0-1 16,0 1 0,0 0 15,0-13-31,0 12 15,0 1 1,0 0-16,0 0 31,0-1-15,0-12 31,0 13-16,0-1 16,0 1-31,0 0 30,0 0-14,0 0 15,-13 13-47,13-14 15,0 1 1,-14 13-1,14-13-15,-26 13 16,26-13 15,-13 13-15,13-14 0,-14 14-1,14-13 16,-13 13 1,13-13-1,-13 13-31,0 0 16,-14-13 15,14 13-31,0 0 31,0 0 0,13-14 1,-14 14-1,1 0 0,13-13-31,-13 13 31,13-13 16,-13 13-31,-1 0-1,1 0 32,0 0-31,0 0 0,-14 0 15,14 0-16,0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0T13:18:29.2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16047 5424 0,'0'13'344,"0"0"-328,0 1-16,0-1 15,0 0 1,0 0 15,0 1 1,0-1-17,0 0 1,0 0-1,0 0-15,0 1 16,0-1 0,0 27-1,0-27-15,0 0 16,0 0 0,0 1-16,0-1 15,0 13 1,0-13-16,0 1 31,0-1 0,0 0 32,0 0 31</inkml:trace>
  <inkml:trace contextRef="#ctx0" brushRef="#br0" timeOffset="1726.32">15875 5609 0,'13'0'328,"14"0"-328,-14 0 0,13 0 16,-12 0-1,12 0 1,-13 0-16,1 0 15,-1 0 1,0 0 0,0 0-1,0 0 1,1 0-16,-1 0 16,0 0-1,0 0 16,1 0 1,-1 0 46,0 0-47,0 0-15,0 0 15,1 0 31</inkml:trace>
  <inkml:trace contextRef="#ctx0" brushRef="#br0" timeOffset="3345.33">16351 6099 0,'13'0'281,"-13"13"-265,0 0-16,0 0 15,0 1 1,0-1-16,0 0 16,14 0-1,12 27 1,-26 0-16,13-14 0,1 27 16,-14-27-16,13-12 15,-13-1-15,0 0 16,0 0-16,0 1 15,0-1-15,0 0 16,0 0 0,0 1-16,0-1 31,0 0 0</inkml:trace>
  <inkml:trace contextRef="#ctx0" brushRef="#br0" timeOffset="4878">16272 6350 0,'13'0'312,"0"0"-296,14 0-16,-14 0 16,0 0-1,0 0 1,1 0-16,-1 0 16,13 0-1,-12 0 16,-1 0 1,0 0-17,0 0 17,1 0-1,-1 0-16,0 0 1,0 0 0,0 0 31,1 0-1,-1 0 33,-13-13-79</inkml:trace>
  <inkml:trace contextRef="#ctx0" brushRef="#br0" timeOffset="6660.51">16656 6945 0,'0'14'328,"0"-1"-312,0 0-16,0 0 15,0 14-15,0-1 16,0 1-16,0-14 16,0 0-1,0 0-15,0 1 16,0-1-16,0 0 16,0 0-1,0 0-15,0 1 31,0-1 1,0 0-17,0 0 1,0 1 0,0-1 30,0 0-14,0 0-1,0 0-15,0 1-16,0 12 15,0 1-15,13-14 16,-13 13-16,0 14 15,0-27 1,0 0-16,0 1 0,0-1 31,0 0-31</inkml:trace>
  <inkml:trace contextRef="#ctx0" brushRef="#br0" timeOffset="9101.62">16378 7131 0,'13'0'328,"0"0"-297,14 0 110,-14 0-125,0 0-1,0 0-15,1 0 16,-1 0 0,0 0-1,0 0 1,0 0-1,1 0-15,-1 0 32,0 0-1,0 0 0,1 0-15,-1 0-1,0 13-15,0-13 16,1 0 47,-1 0-48,0 0 1,0 0-16,14 0 15,-14 0 1,0 0 0,0 0-1,1 0 1,-1 0 0,13 0 15,-12 0 47,-1 0-47,0 0 16,0 0 16,0 0-32</inkml:trace>
  <inkml:trace contextRef="#ctx0" brushRef="#br0" timeOffset="11309.76">16880 7818 0,'0'14'0,"0"-1"16,0 0 0,0 0-16,0 1 15,0-1 1,0 0-16,0 0 15,0 0 1,0 1 0,0-1 31,0 0-47,14 0 15,-14 14 1,0-14-1,0 0-15,0 1 16,0-1 47,0 0-32,0 0 16,0 14-47,0-14 31,0 0-15,0 0 30,0 1-14,0-1 15,0 13 46,0-12-61,0-1-32,0 0 15,0 0 32,0 0-16,0 1 16</inkml:trace>
  <inkml:trace contextRef="#ctx0" brushRef="#br0" timeOffset="13125.21">16748 8043 0,'13'0'390,"1"0"-359,-1 0-31,0-13 16,0 13-16,14 0 16,-1 0-16,-13 0 15,1 0 1,-1 0-16,0 0 31,0 0-15,1 0-1,-1 0 1,0 0-16,0 0 16,0 0-1,1 0 1,-1 0 15,0 0-15,0 0 15,1 0 0,-1 0 16</inkml:trace>
  <inkml:trace contextRef="#ctx0" brushRef="#br0" timeOffset="15990.61">21048 5054 0,'0'52'390,"0"-12"-390,0 0 16,0-14-16,0 1 16,0-1-16,0-13 15,0 1-15,0-1 16,0 13 0,0-12-1,0-1-15,0 0 16,0 0-1,0 0-15,0 27 16,0-27 0,0 14-16,0-1 0,0 1 15,0-14 1,0 0 0,0 0-16,0 1 15,0-1 1,0 0-16,0 0 15,0 1 1</inkml:trace>
  <inkml:trace contextRef="#ctx0" brushRef="#br0" timeOffset="18087">20796 5331 0,'13'0'328,"1"0"-328,-1 0 16,0 0-1,0 0-15,1 0 16,-1 0-1,13 0-15,-12 0 16,-1 0 0,0 0-16,0 0 0,0 0 15,14 0 1,-14 0-16,0 0 16,1 0-1,-1 0 1,0 0-16,0 0 15,1 0-15,-1 0 16,0 0 0,0 0-16,0 0 15,1 0 17,-1 0-17,0 0 1,0 0-1,1 0 1,-1 0 47,0 0-1</inkml:trace>
  <inkml:trace contextRef="#ctx0" brushRef="#br0" timeOffset="19969.59">20836 6032 0,'0'14'297,"0"25"-297,0-12 16,-13-1-16,13 14 0,0-14 15,0-12-15,0 12 16,0-13-16,0 14 15,0-14 1,0 0 0,0 1-16,0-1 15,0 0 1,0 0 0,0 0-1,0 1 1,0-1-16,0 0 15,0 0-15,0 1 32,0-1-32,0 0 15,0 0 1,0 1-16,-14-14 31,14 13 16,0 0-16</inkml:trace>
  <inkml:trace contextRef="#ctx0" brushRef="#br0" timeOffset="21504.04">20651 6271 0,'13'0'312,"0"0"-296,0 0 0,14 0-16,-14 0 15,14 0-15,-14 0 16,0 13-16,27-13 16,-27 0-16,0 0 15,0 0 1,1 0-1,-1 0-15,27 0 16,-27 0-16,0 0 16,0 0-16,0 0 15,1 0 1,-1 0 0,0 0-1,0 0 1,1 0 46</inkml:trace>
  <inkml:trace contextRef="#ctx0" brushRef="#br0" timeOffset="23543.35">20611 6694 0,'0'13'359,"0"0"-359,0 1 16,0-1-1,0 0 1,0 14-1,0-14-15,0 0 16,0 0 0,0 0-16,0 1 15,0-1-15,0 13 16,0-12 0,0-1 30,0 0-30,0 0 0,0 1-1,0-1-15,0 0 16,0 0-16,0 0 16,0 1-1,0-1-15,0 0 47,0 0-31,0 1 31,0-1-1,0 0 48,0 0-16,0 1-46,0-1-17,0 0 32,0 0-31,0 0 15,0 1 16</inkml:trace>
  <inkml:trace contextRef="#ctx0" brushRef="#br0" timeOffset="25693.98">20399 6985 0,'14'0'375,"-1"0"-359,0 0-16,14 0 16,-14 0-16,0 0 31,0 0 0,0 0-15,1 0-16,-1 0 15,0 0-15,0 0 16,1 0 0,12 0-16,-13 0 15,0 0-15,14 0 16,-14 0-16,0 0 16,1 0-16,-1 0 15,0 0-15,0 0 16,1 0-1,-1 0-15,0 0 16,13 0 0,-12 0-1,-1 0 1,0 0 15,0 0-15,1 0-1,12 0 1,-13 0 0,1 0-1,-1 0 1,0 0 0,0 0-1,14 0 63,-14 0-31</inkml:trace>
  <inkml:trace contextRef="#ctx0" brushRef="#br0" timeOffset="27498.45">20545 7474 0,'0'14'516,"0"-1"-516,0 0 15,0 14 1,0-14 0,0 13-16,0-12 15,0-1 1,0 0-16,0 0 31,0 0-15,0 14-1,0-14-15,-13-13 16,13 13-16,0 14 16,0-14-1,0 0-15,0 1 16,0-1-16,0 0 15,0 0 1,0 0 0,0 1 15,0-1 0,0 0 0</inkml:trace>
  <inkml:trace contextRef="#ctx0" brushRef="#br0" timeOffset="30293.43">20439 7620 0,'13'0'875,"1"0"-843,12 0-17,-13 0 32,0 0-16,1 0-15,-1 0 0,0 0-1,14 0 17,-14 0-32,0 0 31,0 0-31,0 0 47,1 0-16,-1 0-15,0 0-1,0 0 1,1 0-1,-1 0 1,0 0 0,0 0 46,1 0-15,-1 0 0</inkml:trace>
  <inkml:trace contextRef="#ctx0" brushRef="#br0" timeOffset="31971.49">20346 7937 0</inkml:trace>
  <inkml:trace contextRef="#ctx0" brushRef="#br0" timeOffset="34623.94">20201 8176 0,'0'13'359,"0"0"-359,0 0 16,0 1-16,0-1 16,0 0-1,0 0 1,0 0 31,0 14 0,0-14 93,0 0-124,0 1 0,0-1-1,0 0-15,0 0 16,0 14-16,0-1 15,0-13 1,0 1 0,0-1-16,0 13 15,0-12 1,0-1 0,0 0-16,0 0 15,0 0 1,0 1-1,0-1 1,0 0 31</inkml:trace>
  <inkml:trace contextRef="#ctx0" brushRef="#br0" timeOffset="38090.37">20002 8374 0,'27'0'688,"-14"0"-672,0 0-1,1 0 1,-1 0-1,-13-13-15,13 13 16,0 0 31,-13-13-31,14 13-1,-1 0 32,0 0-16,0 0-15,0 0 0,1 0-1,-1 0 1,13-14-1,-12 14 17,-1 0-17,0 0 1,0 0 0,1 0-16,12 0 31,-13 0-31,0 0 31,1 0-15,-1 0 15,0 0 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1T16:26:26.46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6416 10477 0,'-13'0'46,"0"0"-30,-1 14-16,1-1 31,0 0-15,0 0 15,-14-13-15,27 14-16,0-1 15,0 0 17,-13 0-17,0-13 17,13 14-32,0-1 15,0 0 1,-13-13-1,13 13 1,0 14 0,-14-27-16,14 13 15,-13 0 1,13 0 15,0 1-15,0-1-1,-26-13-15,26 26 16,0-12 0,-14-14-16,14 13 15,0 0-15,-13-13 16,13 13 0,-13 0-16,13 1 15,0-1 1,0 0-16,-13-13 15,13 13-15,-13-13 16,13 14-16,-14-1 16,1 0-16,0 0 0,13 27 15,-13-14 1,-1 1-16,14-14 16,0 0-1,0 27-15,-13-27 0,13 0 16,0 1-16,-13-14 15,13 26-15,0-13 16,0 14-16,0-14 16,0 0-16,0 1 15,0 12-15,0 0 16,0-12 0,0-1-16,0 0 15,0 0-15,0 1 16,0-1-16,0 0 15,0 0-15,0 1 16,0-1 15,0 0-15,0 0 0,0 0-16,0 1 15,0-1-15,0 0 16,0 0-16,0 14 15,0-1-15,0-12 0,0-1 16,0 0 0,13-13-16,-13 26 0,0-12 15,13 25-15,-13-12 16,14-1-16,-1-13 16,-13 40-16,26-26 15,-26-14-15,0 14 16,14-1-16,-14 0 15,0 1-15,0-14 16,0 0-16,0 1 16,0-1-16,13-13 15,-13 26-15,0-12 16,0-1 0,0 0-16,0 0 15,13 0-15,-13 1 16,0 12-1,13-26-15,-13 13 16,0 1-16,13-1 16,1 13-1,-14-12-15,13-1 16,-13 0-16,13 0 16,-13 0-16,13 1 15,-13-1 1,14 0-16,-14 0 15,0 1-15,0-1 16,0 0-16,13-13 16,0 13-1,-13 0 1,13-13-16,14 0 0,-27 14 16,13 12-1,0-26-15,0 13 16,1 1-1,-1-14-15,-13 13 16,13-13-16,0 0 0,1 0 16,-1 13-1,0 0-15,0-13 16,14 0 0,-14 27-1,0-27-15,0 0 16,-13 13-1,14-13-15,-1 0 0,13 0 47,-12 0-15,-14 13-32,13-13 15,0 13 1,0-13-16,0 14 15,1-14-15,-1 0 16,0 0-16,0 0 16,1 0-1,-1 0-15,-13 13 16,13-13-16,27 0 16,-27 0-16,13 0 15,-12 0-15,12 0 16,14 0-16,-27 0 0,14 0 15,-14 0-15,0 0 16,27 0-16,-27 0 16,0 0-16,0 0 15,14 0-15,-1 0 16,-12 0-16,12 0 16,-13 0-16,0 0 15,14 0-15,-1 0 16,-12 0-16,-1 0 15,0-13-15,13 13 16,1 0-16,-14-14 0,14 1 16,-14 0-16,13 0 15,14-14-15,0 14 16,13-13-16,-27-1 16,14 1-16,-14-1 15,1 14-15,-14 0 16,0 13-16,0-13 15,1-1-15,-1 1 16,0 0-16,14-14 16,-14 1-16,0 26 0,0-26 15,0 12-15,-13 1 16,14-27-16,-1 27 16,0 0-16,0-14 15,1 1-15,-1 13 16,0-14-16,0 14 15,0 0-15,-13 0 16,0-1 0,14 14-16,-14-39 15,0 25-15,13-12 0,-13 0 16,13 12-16,-13-25 16,0 25-16,0 1 15,0-13-15,0 12 16,0 1-1,27-13-15,-27 13 16,0-1 0,0 1-16,0-13 15,0 12-15,13-12 0,-13 0 16,0 12-16,0 1 16,0 0-16,0-14 15,0 14-15,0 0 16,0 0-1,13-1-15,-13-12 16,0-14 0,0 14-16,0-1 15,0 14-15,0-27 0,0 14 16,0 13-16,0 0 16,0-1-16,0-12 15,0 13 1,0-1-1,0 1-15,0 0 16,0 0 0,0-1-16,0 1 15,0-13-15,0 13 16,0-1 0,0 1-16,0 0 15,0 0 1,0-1-16,0 1 15,0 0 1,0 0 15,0 0-31,0-1 16,0-12 0,0 13-16,0-1 15,0 1-15,0 0 16,-13 0-16,13-1 15,-13 1 17,13-13-17,-14 13-15,1 13 16,0-14-16,13 1 16,0 0-16,-13 0 15,-1-1-15,14 1 16,-13 0-16,0 0 15,0-1 1,0 1-16,-1 13 0,1-26 16,13-1-16,-13 27 15,0-26-15,-1 13 16,-12-1 0,0 1-16,26 0 15,-27 0-15,14-1 16,13 1-16,-13 0 15,-14 13-15,27-13 16,-13 13-16,0-13 16,-1 13-16,1-14 15,0 1 1,13 0-16,-26 13 16,12 0-16,14-13 15,-13 13-15,0-14 16,0 14-1,-1-13-15,-12 0 0,-1 13 16,14-13-16,0 0 16,-13 13-16,-14-14 15,27 14-15,-14-13 16,1 0-16,12 0 16,-38 13-16,25 0 15,14-14-15,-14 14 16,-12 0-16,26 0 15,-14 0-15,14 0 16,0 0-16,-27 0 16,27 0-1,-1 0-15,1 0 16,0 0-16,-13 0 16,12 0-16,1 0 15,0 0 1,0 0-16,-1 0 15,1 0 1,0 0-16,0 0 16,-1 0-16,1 0 15,0 0 32,0 0-31,0 0-1,-14 0 1,14 0 0,0 0-1,-1 0 1,1 0-16,0 14 16,-14-14 15,27 13-16,-13-13 1,0 0 0,0 0-16,0 0 31,-1 0-15,14 13-1,-26-13 16,13 0-31,13 13 16,-14-13 0,14 14-16,-13-14 15,0 13 1,0-13 15,13 13-15,-13-13-1,-1 0 32,14 13 16,-13-13-48,13 13 17,-13-13 30,13 14-46,0-1 15,0 0-15,-13-13-16,-1 0 31,14 13-31,0 1 31,-26-14 16,26 13-16,-13 0 16,13 0 0,0 0 0</inkml:trace>
  <inkml:trace contextRef="#ctx0" brushRef="#br0" timeOffset="5743.36">11893 10544 0,'-13'0'296,"-14"0"-296,14 0 16,0 0 0,0 0-1,-1 0 1,-12 13-16,-1 0 16,-12-13-16,-1 13 15,-13 1-15,14-1 16,12 0-16,-13 13 15,14-12-15,-1-1 0,14-13 16,-13 13-16,13-13 16,-1 0-16,1 0 15,0 0-15,0 13 16,-1-13 0,1 0-16,13 14 15,-26-14 1,12 0-1,1 0 17,13 13-32,-13 0 15,0-13 1,13 13-16,-13-13 16,13 14-16,-27-1 15,14-13-15,13 13 16,-13 0 15,13 0-31,-14-13 16,14 14-16,-13 25 15,0-12-15,0 26 16,-27 39-16,40-39 16,-26 27-16,26-54 15,0 14-15,0 13 16,0-27-16,0 1 15,0 12-15,0-25 16,0 12-16,0-13 16,0 14-16,0-1 15,0 1-15,0-14 16,0 13 0,0 14-1,0-14-15,0-12 16,13 12-16,13 14 15,-26-27-15,13 13 16,1 1-16,-14-14 16,0 0-1,13 1-15,-13-1 0,13 0 16,-13 0-16,13-13 16,-13 14-16,0-1 15,14 0 1,12 13-16,-13-12 15,1-1-15,-1 0 16,0 0 0,0 1-1,14-1 1,-14 13-16,-13-12 16,13-14-16,0 13 15,1 0-15,-1 0 16,0 0-1,0 1-15,14 12 0,-14-13 16,0 14-16,14-1 16,12-12-16,-25 25 15,12-12-15,-13-1 16,1-13-16,12 27 16,0-14-16,-12 1 15,-1-14-15,-13 0 16,13 1-16,0-1 0,1 0 15,-14 0 1,13 1-16,13-14 16,-13 26-16,14-13 15,-1 27-15,1-27 0,-1 0 16,1-13-16,-1 14 16,1 12-16,-1-13 15,1 1-15,-1 12 16,1-26-16,-14 13 15,13 0-15,1 1 16,-14-14-16,0 13 16,0-13-16,14 0 15,-14 0-15,0 0 16,1 13-16,-1-13 0,0 13 16,27-13-16,-14 14 15,1 12 1,-1-26-16,27 13 0,-13-13 15,-14 0-15,27 0 16,-13 0-16,-1 0 16,1 0-16,-13 0 15,12 0-15,-26 0 16,27 0-16,-27 0 16,14 0-16,-1 0 15,14 0-15,-27 0 16,0-26-1,14 13-15,-1-1 16,14 1-16,0 0 0,-14 13 16,27-13-16,-40-1 15,14 1-15,-1 0 16,27-13-16,-26 12 16,-1 1-16,14-13 15,13-1-15,-14 14 16,-12-27-16,26 14 15,-27-1-15,-13 1 16,14-14-16,13 27 16,-1-27-16,-12 1 15,-1-14-15,14 13 16,-27 14-16,0-27 16,1 39-16,12-25 0,-13-14 15,0 13 1,14 14-16,-14-27 15,14 0-15,-14 13 16,0-13-16,-13 27 16,0-1-16,0 1 0,0-14 15,0 27-15,0-14 16,0 14-16,0-13 16,0 13-16,0-14 15,0 1-15,-13 12 16,0-12-16,-1-27 15,1 13-15,-13 1 16,12-1-16,14 0 16,-13 1-16,0-1 15,0 27-15,0-14 16,-1 1-16,-25-1 16,25 1-16,14-1 0,-13 1 15,-13-1-15,-1 1 16,14 13-16,-13-14 15,-1 1-15,1 26 16,12-27-16,-52-12 16,40 25-16,-14-12 15,-13 0-15,14-1 16,-1-13-16,-26 14 16,26 13-16,14-1 0,-1 1 15,1 13-15,12 0 16,1 0-1,13-13-15,-13 13 0,0 0 16,13-13 0,-14 13-16,-12 0 15,13-13-15,0-1 16,-1 14 0,1 0-16,0-13 0,-14 13 15,1-13-15,0 13 16,12 0-16,-12-13 15,-14 13-15,27 0 16,0 0-16,-1 0 16,1 0-16,0 0 15,0 0-15,0 0 16,-1 0-16,1 0 16,0 0-1,0 0-15,-27 0 16,13 0-1,14 0 1,0 0-16,0 0 16,0 0-16,-27 0 15,13 0-15,14 0 16,-13 0-16,-14 0 0,27 0 16,-14 0-16,14 0 15,-13 0-15,-14 0 16,27 0-1,0 0-15,-1 0 16,1 0 0,0 0-16,-14 0 15,14 0 1,0 0-16,-14 0 16,14 0-16,-13 0 15,13 0-15,-1 13 16,1-13-16,0 0 15,-14 0 1,14 0 0,0 0-1,0 0 17,-1 0-1,1 0-16,-13 0 79</inkml:trace>
  <inkml:trace contextRef="#ctx0" brushRef="#br0" timeOffset="13487.29">4776 10464 0,'0'13'297,"0"1"-282,0-1-15,0 0 16,0 0 0,0 1-16,0-1 0,0 13 15,0 27-15,0-26 16,0 12-16,0 1 15,0-13 1,0 12-16,0 14 0,0-26 16,0-1-16,0 1 15,0 12 1,0-26-16,0 1 16,0-1-16,0 0 15,0 0-15,0 1 16,-14 12-16,14-13 15,0 0-15,-13-13 0,13 14 16,0-1 0,-13-13-16,13 26 0,0-12 15,0-1 1,0 0-16,-13 0 16,0-13-16,13 14 15,-14-1-15,1 0 16,-13 13-16,12 1 15,14-14-15,-13 27 16,-13 13-16,13-27 16,-1 1-16,1-14 15,-13 27-15,26-27 16,-14-13-16,1 13 16,0 0-16,13 1 15,-13-14-15,-1 13 0,-12 0 16,13 13-16,-14-26 15,27 14-15,-13-1 16,0-13-16,0 0 16,-14 0-1,14 0-15,0 0 16,-1 0 0,1 0-1,0 0-15,0 0 31,0 0-15,13-13 78,0-14-63,13 14-15,0 13-1,0 0 1,0-13 0,1 0-1,-1 13 1,13-14-1,-12 14-15,-1 0 16,13 0 0,-12 0-16,25 0 15,-26 0-15,1 0 16,12 0-16,1 0 16,12 0-16,-12 0 15,-1 0 1,-13 0-1,1 0-15,12 0 16,-13 0-16,1 0 16,-1 0-16,13 0 15,-13 0 1,1 0 0,12 0-16,-13 14 15,14-14-15,-14 0 31,0 0-31,-13 13 16,14-13-16,-1 0 16,0 0-1,13 0 1,-12 0 0,-1 0-1,0 0 1,0 0 15,1 0-31,12 0 31,-13 0-31,-13-13 16,14-1-16,-1 14 16,0-13-1,-13 0-15,13-14 0,27 1 16,-14-1-16,-12 1 15,12 13-15,-13-27 16,1 14-16,12-1 16,-13 14-1,0-14-15,1 14 16,-14-13-16,13-1 16,-13 14-16,0-13 15,13-14-15,0 27 16,14-14-16,-27-12 15,13-1-15,-13 27 16,0-14-16,0 14 0,0-27 16,0 14-16,0 13 15,0-14-15,0 14 16,0-27-16,0 27 16,0 0-16,0-14 15,-26 14-15,26-27 16,-14 27-16,1 0 15,0-14-15,0 14 16,-1-26-16,14 25 16,-39 1-16,39 0 15,-27-14-15,1 14 0,13-27 16,-14 14-16,14 0 16,-14-1-1,14 27-15,0-40 0,-13 14 16,12 26-1,-12-26-15,-1 12 0,1 1 16,-1 13-16,27-13 16,-39-14-16,26 27 15,-1 0 1,1 0-16,0 0 16,0 0-1,-1 0-15,1 0 16,0 0-16,0 0 15,-1 0 1,1 0-16,0 0 16,0 0-16,0 0 15,-1 0 1,1 14 0,0-14-1,0 13-15,-14 13 0,1 1 16,13-14-16,-1 27 15,14-27-15,-13 0 16,0-13-16,0 0 16,13 13 15,-14 1-31,14-1 16,-13 0-1,13 13-15,0 14 0,0-27 16,-13 14-16,13 13 15,0-27-15,0 0 16,0 0 0,0 0-1,0 1-15,0-1 16,0 0 31</inkml:trace>
  <inkml:trace contextRef="#ctx0" brushRef="#br0" timeOffset="16249.38">5450 11536 0,'14'0'390,"-1"-13"-390,-13-1 16,13 14 0,0-13-16,1 13 15,-14-13-15,13 13 31,0-13-15,0 13 0,-13-14-1,13 14-15,-13-13 0,14 13 16,-14-13-16,13-13 31,0 12-15,0 1-16,-13 0 15,14 0-15,-14-1 16,26 14-16,-26-26 16,0 13-16,13 13 15,1-27-15,-14 14 16,13 13-16,0-13 16,-13 0-16,13 13 15,-13-27-15,0 14 16,0 0-1,0-1 1,0 1 15,0 0 16,0 0-16,0-1-31,0 1 16,0 0-16,-13 13 16,0-13-1,13 0 1,-13 13 0,-1 0-1,14-14-15,-26 14 31,26-13 16,-13 13-31,-1 0 62,14-13-62,0 0-16,-13 13 15,13-14-15,-13 14 125,13 14-93,0-1-17,0 0 16,0 0-15,0 1 0,0-1-1,-13-13-15,13 13 16,0 0-16,0 14 16,-14-1-16,14 14 15,0-27-15,0 27 16,-26-14-16,26-13 15,0 1 1,0-1 0,0 0-16,0 0 15,0 1-15,0-1 16,0 0 0,0 0 15,0 1-31,0-1 15,0 13 1,0-13 0,0 1-1,0-1-15,0 13 0,0 14 16,0-27-16,0 14 16,0-14-16,0 13 15,0 1-15,0-14 16,13 14-16,-13-1 15,0 14-15,0-14 16,0-13-16,0 14 0,0 13 16,0-27-16,0 13 15,0 1-15,0-14 16,0 0 0,0 0-16,0 14 15,0-14 1,0 0-16,0 1 15,0-1 1,0 0-16,0 0 16,0 0-1,0 1 1,0-1 15,13 0-15</inkml:trace>
  <inkml:trace contextRef="#ctx0" brushRef="#br0" timeOffset="18014.75">5331 11893 0,'14'0'312,"-1"0"-296,0 0-1,0 0 1,0 0 0,1 0-16,-1 0 15,0 0 1,0 0 0,14 0-16,-14 0 15,0 0 16,1 0 1,-1 0-32,0 0 31,13 0 0,-12 0 0,-1-13 32,0 13-63,0 0 47,-13-13-32,14 13 1,12 0 140</inkml:trace>
  <inkml:trace contextRef="#ctx0" brushRef="#br0" timeOffset="19322.84">7131 10861 0</inkml:trace>
  <inkml:trace contextRef="#ctx0" brushRef="#br0" timeOffset="20720.3">6601 11311 0</inkml:trace>
  <inkml:trace contextRef="#ctx0" brushRef="#br0" timeOffset="22080.4">7025 11853 0</inkml:trace>
  <inkml:trace contextRef="#ctx0" brushRef="#br0" timeOffset="25288.67">7342 10848 0,'0'-13'406,"13"13"-391,-13-14-15,14 14 0,-14-13 16,13 13-16,-13-13 16,13 13-1,-13-13 1,13 13 31,-13-13-32,14 13 1,-14-14 0,13 14-16,-13-13 15,0 0 1,13 13-16,-13-13 16,26-1-16,-26 1 15,0 0 1,14 13-1,-14-13 1,13 13 15,-13-14-15,0 1 31,13 13-32,-13 13 204,0 1-203,13-14-16,-13 13 15,0 0-15,0 14 16,0-1-16,0 1 16,0-14-1,0 0 1,0 13-16,0-12 16,0-1-1,0 0-15,0 0 16,0 1 31,0-1-16,0 0 31,0 0 17,0 1-48,0-1 63,0 0-32,0 0-15,14 0 0,-14 1-32,0-1 1,0 0 0,0 0-1,0 1 17,0 12-17,0-13 48</inkml:trace>
  <inkml:trace contextRef="#ctx0" brushRef="#br0" timeOffset="29135.09">6906 11245 0,'0'-13'750,"0"-1"-703,13 14-32,0 0 1,14-13 47,-14 13-48,0 0 32,0 0-31,0 0 62,1 0-31,-1 0-16,0 0 16,0 0 0,1 0 46,-1 0-46,0 0 16,-13 13-32,0 1-15,0-1 46,0 0-46,0 0 15,0 0 16,0 1-31,0-1 15,0 0-16,0 0-15,0 1 16,0-1 0,0 0 15,-13 0-31,0 1 16,13-1 15,-14-13-31,14 13 0,-13 0 31,0-13-15,13 13-1,-13-13 1,-1 14 31,1-14 31,0 0-47,13 13 125,0 0-156,0 0 16,13-13 125,0 0-126,1 0 1,-1 0 0,0 0-1,0 0 1,1 0 15,-1 0-15,0 0-1,0 0 1,1 0 0,-1 0-16,13-13 0,1 13 15,-14 0 1,0 0-16,14 0 15,-14 0 1,0 0 15,0 0-15,0 0 31,1 0-32,-1 0 32,0 0 0</inkml:trace>
  <inkml:trace contextRef="#ctx0" brushRef="#br0" timeOffset="33672.42">7183 11734 0,'14'0'531,"-1"0"-499,0 0-17,0 0 1,1 0 15,-1 0-15,0 0-1,0 0 1,0 0 0,1 0-16,-1 0 31,0 0 16,0 0-16,1 0 0,-14 13 344,0 1-343,0-1-17,0 0 16,0 0-15,0 14 0,-14-27-16,14 13 15,-13-13 1,13 13-16,-13 1 16,-14-1-1,14 0 16,0 0-15,13 0 0,-13-13 15,13 14-31,-13-14 31,13 13-15,-14-13-1,28 0 407,-1 0-406,0 0 31,0 0-32,0 0 32,1 0-15,-1 0-17,0 0 1,0 0-1,1 0 17,-1 0 15,0 0-16,0 0 47,-13 13-47,0 0 16,0 1 0,0-1-31,0 0-1,0 14 16,0-14 1,0 0 15,0 0-16,0 0 0,0 1-15,0-1 15,0 13 0,0-12-15,-13-14-16,0 0 31,0 0-31,13 13 16,-14-13-1,1 0 1,13 13-16,-13-13 16,0 0-1,-1 0 1,1 0 62,0 0-62,0 0 15,-14 0-16,14 0 48</inkml:trace>
  <inkml:trace contextRef="#ctx0" brushRef="#br0" timeOffset="37764.21">7104 10874 0,'0'-26'328,"0"13"-328,13-14 0,1 1 16,-1-1-16,0 1 15,-13 13-15,0-14 16,26 27-16,-26-13 15,14 0-15,-14-1 16,0-12 0,0 13 15,0 0 0,13 13-31,-13-14 16,13 14 15,0-13-31,-13 0 16,14 13-16,-1-13 15,13-14 1,1 1-16,12 12 16,14-12-16,-26 13 0,12-27 15,-12 27-15,13 0 16,-27-1-1,13 1-15,1 0 0,12 13 16,-25-13-16,12 0 16,1-14-16,-14 27 15,27-13-15,-14 0 16,0-1-16,1 14 16,26-13-16,0 0 15,13 0-15,13-14 0,14 1 16,-40 13-1,39 13-15,-39-14 16,13 1-16,-13 0 16,13 13-16,-39-13 0,-1 13 15,1 0-15,13 0 16,-27-14-16,0 14 16,0 0-16,0 0 15,1 0-15,12 0 16,1-13-16,-1 13 15,-13 0-15,1-26 16,12 26-16,14 0 16,-27 0-16,27 0 0,-27 0 15,27 0 1,-1 0-16,-12 0 16,26 0-16,-14 13 0,1-13 15,-14 0-15,1 13 16,-1-13-16,-12 0 15,38 13-15,1-13 16,0 14-16,13-14 16,1 13-16,-1-13 15,-13 13-15,13-13 16,-13 13-16,-14-13 16,14 14-16,-26-14 15,-1 13-15,14-13 16,0 13-16,-1 0 0,14 0 15,27 1 1,-14-1-16,-13 0 0,39 14 16,-12-1-16,-14 1 15,-27-14 1,-12 0-16,26 0 16,-27 14-16,14-1 15,13-13-15,-27 14 0,1-14 16,-14 0 359,53 0-360,-26 1-15,0-1 16,-1 13-16,-12-12 16,-1-1-16,27 13 15,-13-12-15,-14 12 16,14-13-16,0 14 16,-14-14-16,14 13 15,13 1-15,-27-1 16,14-12-16,-27-14 15,27 13-15,-14 0 0,-13 13 16,-13-12-16,14-14 16,-1 0-1,-13 13 1,13 0-16,14-13 16,-27 13-1,13-13-15,0 14 0,-13-1 16,13-13-1,-13 13-15,13-13 16,-13 13-16,14-13 16,-14 14 15,26-14-15,-26 13-1,13-13 1,-13 13 15,14-13 16</inkml:trace>
  <inkml:trace contextRef="#ctx0" brushRef="#br0" timeOffset="42913.64">11972 10993 0,'14'0'93,"-14"14"-77,13-14 0,0 13-1,0-13-15,1 0 32,-1 0-32,0 0 15,0 0 1,0 0-1,1 0 32,-1 0-31,0 0 15,0 0 0,1 0-15,-1 0 0,0 0-1,0 0 1,1 0 15,-1 0 0,0 0 1,13 0-17,-12 0 32,-1 0-16,0 0 16,0 0-31,1 0-16,-14-13 16,13-1-1,13 1-15,-26 0 16,13 0-1,-13 0 1,14 13-16,-14-14 16,0-12-1,0 13-15,0-1 16,0 1-16,0 0 16,0 0-1,0-1 16,0-12-31,0 13 16,0-14-16,-14 14 16,14 0-1,0 0 1,-26-14 0,13 27-1,13-13-15,0 0 16,-13-1-1,-1 14 1,1 0 15,13-13-15,-13 13 15,0 0-15,-14 0-1,14 0 1,0 0 31,0 0-31,-1 0 15,1 0 0,0 0 0,0 13 1,-1-13-17,14 14 32,-13-14-47,13 13 16,-13 13 15,0-12-15,-1-14 15,14 13-16,0 0 17,-13-13-17,-13 13 1,26 1 0,0-1 15,-13-13-31,-1 0 15,14 26 1,0-13 0,0 1 15,-13-1-31,0-13 16,13 13-16,0 0 15,-13-13 1,13 14-1,0 12 17,0-13 15,0 1-1,0-1-14,0 0-32,0 0 15,0 0 1,0 1 0,0-1-1,0 0 32</inkml:trace>
  <inkml:trace contextRef="#ctx0" brushRef="#br0" timeOffset="45166.84">12356 10993 0,'13'0'469,"0"0"-438,1 14-15,-1-14 0,0 26-16,0-26 15,1 0 1,-1 0-16,-13 13 15,13-13-15,14 0 16,-27 14-16,13-14 0,0 0 31,0 0-15,0 0 15,1 0-15,12 0 31,-13 0-47,1 0 31,-1 0-15,0 0-1,0 0 1,1 0-1,-1 0 1,0 0 0,0 0 15,-13-14-15,13 14 77,-13-26-61</inkml:trace>
  <inkml:trace contextRef="#ctx0" brushRef="#br0" timeOffset="48743.63">6601 11298 0,'14'13'328,"-14"0"-312,13-13-16,0 13 15,0 1-15,-13-1 16,13-13-16,1 26 16,-1-26-1,-13 14 1,13-14 0,-13 13-16,13-13 15,-13 13-15,14-13 47,-14 13-47,26-13 0,-26 13 31,13-13-31,1 0 32,-1 0-1,0 0-16,0 27 1,14-27-16,-1 0 16,1 13-16,-1-13 15,14 0-15,-1 0 16,-12 0-16,-1 0 16,14 0-16,-27 0 15,14 0-15,-14 0 16,27 0-16,-27 0 15,0 0-15,0 0 16,1 0 0,-1 0-16,0 0 15,13 0 1,-12 13 0,-1-13-16,13 0 15,-12 0-15,25 0 16,1 0-16,-27 0 0,14 0 15,12 0-15,-25 0 16,12 0-16,1 0 16,12 0-16,-12 14 15,-1-14-15,-13 0 16,14 0-16,-1 0 16,1 13-16,-14-13 15,0 0-15,14 0 16,12 13-16,-25-13 15,12 0-15,0 0 16,1 13-16,13-13 0,-14 14 16,1-14-1,12 0-15,14 26 16,40-26-16,-27 13 0,27-13 16,-41 13-16,15-13 15,-28 0-15,-12 0 16,26 0-16,-14 0 15,-12 14-15,26-14 16,0 0-16,-14 0 16,27 0-16,-26 0 15,53 0-15,-54 0 16,28 0-16,-28 0 16,14 0-16,-26 0 15,12 0-15,1 0 16,13 0-16,-13 0 15,26 0-15,0 0 16,27 0-16,-27 0 16,26 0-16,1 0 15,13 0-15,13 0 16,-27 0-16,41 13 0,-1-13 16,0 13-16,1 14 15,-14-27-15,-14 13 16,-52-13-16,-13 0 15,0 13 407,52-13-422,-26 0 16,27 0 0,-53 0-16,13 0 0,13 0 15,-40 0-15,27 0 16,-13 0-16,-14 0 15,14 0-15,13 0 16,-40 0-16,27 0 16,0 0-16,-27 0 15,13 0-15,-13 0 16,14 0-16,13 0 16,-27 0-16,13 0 15,-12 0-15,-1 0 16,13 0-16,-13 0 15,1 0 1,-1 0-16,0 0 16,0 0-1,14 0 1,-14 0-16,0 0 31,1 0 0,-1 0-15,0 0 0,0 0-1,0 0 17,1 0-1,-1 0-16,0 0 48</inkml:trace>
  <inkml:trace contextRef="#ctx0" brushRef="#br0" timeOffset="52472.99">12925 11179 0,'0'13'313,"0"0"-297,0 0-16,0 1 15,0-1-15,0 0 16,0 0-16,0 0 15,0 1 1,0-1 0,0 0-16,0 0 15,0 1-15,0-1 16,0 0-16,-13-13 0,13 13 16,0 1-1,0-1 16,-14-13-31,14 26 16,0-13 31,0 1-47,0-1 47,0 0-16,0 0-15,0 14 15,0-14-15,0 0 30,0 1-30,0-1 47,0 0-48,0 0 16,0 0 1,0-26 280,0 0-312,0 0 16,0 0-1,0-1 17,0 1 30,14 13-62,-1 0 31,0-13-31,0 13 16,1-13-16,12 13 16,-13 0-1,0 0-15,1 0 16,-1 0-16,0 0 16,0 0 15,1 0-31,-1 0 15,0 0 17,0 0-32,1 0 0,-1 0 15,0 0-15,13 0 16,-12 0-16,12 0 16,-13 0-1,1 0 1,-1 0-1,-13 13-15,13-13 16,-13 13 0,0 0 15,0 1 0,13-14-15,-13 13 31,0 0-47,0 0 31,0 0 0,0 14-31,0-14 31,0 0 1,0 1 15,-13-14-32,13 13 1,-13-13-16,0 13 15,-1-13 1,-12 26-16,26-12 16,-13-14-16,-1 0 15,14 13 1,-13-13-16,0 0 0,0 13 16,-14-13 30,14 0-30,13 13 15,-13-13-31,0 0 16,-1 0 15,1 0-31,0 0 16,0 0-16,-1 0 15,1 0 1,0 0 31,0 0-31,0 0 15,-1 0-16,1 0 1,13-13 47,-13 0-32,0 0 16,13-14-32,0 14 17,0 0-17,0 0 16,0-1 16,0 1 0,0-13 47</inkml:trace>
  <inkml:trace contextRef="#ctx0" brushRef="#br0" timeOffset="56305.79">7091 11919 0,'0'14'453,"0"-1"-437,13 0-16,0 0 0,1-13 16,-14 40-16,13-13 15,0-27-15,0 26 16,-13-13-16,13 14 16,-13-14-16,0 0 15,14 0-15,-1 1 16,-13-1-16,13 0 0,0 27 15,1-27 1,-1 13-16,0 1 16,0-14-16,0 40 0,-13-27 15,0-12-15,14 12 16,-14-13-16,13 14 16,13-14-16,-26 0 15,0 1-15,14-1 16,-14 0-1,13-13-15,0 26 16,-13-12-16,13-1 16,14 13-16,12 1 15,-39-14-15,27 14 16,-1-1-16,1-13 16,-1 0-16,1 1 15,-1-14-15,-26 13 16,27 13-16,-1-12 15,1-14-15,-14 26 16,13-13-16,1 14 16,12 12-16,14-12 15,-13-1-15,26 14 16,-13 0-16,26-14 0,-26 1 16,27-1-16,-27 1 15,13-14-15,-13 13 16,-14-13-16,14 1 15,0-1-15,-26-13 16,52 26-16,-39-26 16,39 27-16,-13-14 15,14 0-15,-14-13 0,0 27 16,-13-27 0,0 0-16,-13 0 15,-14 0-15,27 0 16,-27 0-16,-12 0 15,12 0-15,-13 0 0,27 0 16,0 0-16,-14 0 16,27 0-16,0 0 15,0 0-15,-13 0 16,12 0-16,15 0 16,-28-13-16,1 13 15,0-14-15,-14 14 16,1 0-16,-14-13 0,26 13 15,-12 0 1,-1 0 0,1-13-16,-1 0 15,1-1-15,-1 1 0,-13 0 16,14 0-16,26-14 16,-13 14-16,-14 0 15,40-14-15,-39 14 16,-1 0-16,27 0 15,-13-14-15,-14 14 16,1 0-16,12-1 16,-12 1-16,-1 13 15,-13-13-15,27 0 0,0-27 16,-1 27 0,28-14-16,12-25 15,-13 25-15,40-39 16,-13 13-16,-14 13 0,0-13 15,-26 14-15,27 12 16,-54 1-16,14-27 16,-1 26-16,-25 1 15,12 13-15,1-40 16,-1 26-16,0 27 453,-12-13-453,12 0 16,-13 13-16,1-13 0,-1 13 15,13 0-15,-12 0 16,-1 0 0,0 0 15,0 0 0,0 0-15,14 0 31,-27-14 31,13 14 0</inkml:trace>
  <inkml:trace contextRef="#ctx0" brushRef="#br0" timeOffset="60995.4">12793 12356 0,'-14'0'313,"14"-13"-298,0 0 16,-13 13-15,0 0-16,0 0 16,-1-14-1,1 14-15,0-13 16,0 13-16,0 0 16,-1-13-16,1 13 15,0 0 1,-14 0-1,14-13 1,0 13-16,0 0 31,-1-14-31,1 14 16,-13 0 0,13 0 15,-1 0-16,1 0 1,0 0 15,0 0 1,-14 0 61,14 0-46,0 0 31,13 14 63,0-1-94,0 0 0,0 0 0,0 1 343,0 12-359,0-13 1,0 0-17,0 1 48,0-1-48,0 0 1,0 0 0,0 1-1,0-1 1,0 0-16,0 0 16,0 1-1,0-1-15,0 0 0,0 0 16,0 0-16,0 1 47,0-1 0,13-13-16,13 13 0,-26 0-15,14-13-1,-14 14 1,13-1 0,-13 0 15,13-13 0,-13 13-15,13-13-16,1 0 47,12 0-16,-13 0-16,0 0 17,1 0-32,-1 0 15,0 0 1,14 0 0,-14 0-16,0 0 15,0 0-15,1 0 16,-1 0-16,0 0 15,0 0-15,0 0 16,1 0-16,-1 0 16,0 0 15,0 0 0,1 0-15,12 0-1,-13 0 32,1 0 0</inkml:trace>
  <inkml:trace contextRef="#ctx0" brushRef="#br0" timeOffset="65844.03">11867 12330 0,'13'0'703,"0"-14"-672,0 14-31,-13-13 16,13 13-1,1 0 1,-14-13-16,26 13 16,-26-13-16,13 13 15,1 0 17,-14-14-17,13 14 1,-13-26-1,13 26-15,0 0 47,1-13-31,-1 13-16,-13-13 16,13 13-16,0-14 15,0 14 16,1 0-15,-14-13 15,13 13-15,0 0-16,0-13 16,1 13-1,-1 0 16,0 0 16,-13-27-31,13 27 0,-13-13-1,14 13 1,-1 0 31,13 0-32,-26-13-15,0 0 32,13 13-32,-13-14 31,14 14-31,-1 0 47,-13-13-47,13 13 15,-13-13 1,13 13-16,14 0 62,-14-26-30,0 12 15,0 14-32,-13-13-15,14 13 16,-14-13-16,13 13 0,0 0 15,0-13 1,1 13-16,-1 0 31,-13-14-15,13 14 0,0-13-1,-13 0 16,14 0 1,-1-1-1,0 14 0,-13-13-15,13 13-1,0 0 32,-13-13-31,14 0 46,-14 0 17,0-14-64,13 27 1,-13-13 15,13 13-15,-13-13-16,0-1 93</inkml:trace>
  <inkml:trace contextRef="#ctx0" brushRef="#br0" timeOffset="94407.33">13758 10014 0,'0'-13'250,"0"0"-234,0 0 31,0 0-31,0-1-1,0-12 1,0 13-1,0-1 1,0 1 31,14 0-31,-1 0-16,26-1 15,14-12-15,-13 13 16,-13 13-16,-14-13 15,26-1-15,-12 14 16,-14 0-16,0 0 16,1 0-16,12 0 15,1 0 1,-1 0 0,0 0-1,14 0-15,-27 0 16,14 14-1,-14-14 1,0 13-16,0-13 16,1 26-16,-1-26 0,0 0 31,0 13-15,1-13-1,-1 14 1,13-1-16,1-13 15,-14 0-15,0 0 16,14 0 0,-14 0-16,0 0 15,0 0-15,1 0 16,-1 0 0,0 0-16,0-13 15,14-1 1,-14 14-16,13-39 15,1-1-15,-14 14 16,0-27-16,1 13 16,-1 14-16,0 12 15,-13-25-15,0 25 16,0 1 0,0 0-16,0 0 15,0 0 16,0-1-31,-26 1 16,12 13 0,1 0 62,0 0-63,0 0 1,13 13-16,-14 14 16,1-14-16,-13 13 15,26 1-15,-13-1 16,13 1-16,0-14 0,0 0 16,0 1-1,0 12 1,0-13-16,0 14 15,0-1 1,0-13-16,0 27 16,0-27-16,0 27 15,0 13-15,26-13 16,-26-14-16,0 0 16,0-12-16,0-1 15,0 0 1,0 0-16,0 1 15,0-1 1,0 0-16,0 0 16,0 1-16,0-1 0,0 13 15,0-13-15,0 27 16,0-13-16,0-14 16,0 0-16,0 0 15,0 1 1,0-1-16,0 0 15,0 0-15,0 0 16,0 1 0,0-1-16,0 0 15,-13-13-15,0 13 16,13 14-16,0-14 16,0 0-1,-14-13-15,14 13 16,-13 1-16,13-1 15,-13-13 1,13 26-16,-13-26 31,-14 14-31,27-1 16,-13-13 0,0 0-16,13 13 15,-14-13-15,1 0 16,0 0-16,-13 0 15,12 0 1,1 0 0,0 0-16,0 0 15,-1 0-15,-12 0 16,13 0-16,-1 0 16,1 0-16,-13 0 15,13 0 1,-14 0-16,14 0 15,0 0-15,-1 0 32,1 0-32,0 0 0,-13 0 15,12 0 17,1 0 30</inkml:trace>
  <inkml:trace contextRef="#ctx0" brushRef="#br0" timeOffset="98632.39">14658 10583 0,'0'-13'313,"0"0"-282,0 0 0,13 13-31,0-14 16,14 1 0,-14 0-16,-13 0 15,13-1-15,14 1 16,-14 13-16,0-13 16,-13 0-1,13 13 1,-13-13-1,14 13 1,-1 0 31,13 0-31,-26-27-16,14 27 31,-1-13-16,0 13 1,0 0 15,0 0 16,14 0 0,-14 0-16,-13 26-15,13-12 15,-13-1-15,0 0-16,14-13 31,-14 13-31,0 0 31,0 14 63,0-14-63,0 0 16,0 1-16,0-1 32,0 0-47,0 0-1,0 1 1,0-1 15,0-26 250,0-1-281,0 1 16,0 0-16,0-14 16,0 14-1,0 0 32,26 13-47,-13 0 31,-13-13-31,14 13 16,-1 0 0,0 0-16,-13-14 15,13 14-15,0 0 16,14 0-1,-14 0-15,0 0 32,1 0-17,-1 0 1,0 0 0,0 0-1,1-13 1,-1 13-16,0 0 15,0 0 1,0 0 0,1 0-1,-1 0-15,0 0 32,0 0-17,1 0 1,-1 0-1,0 0 1,0 0 0,1 0 15,12 0 0,-26 13 0,13 1-15,-13-1-16,13 0 16,-13 0-16,0 1 15,0-1 1,0 0 0,0 0 46,0-26 251,0 0-282,0 0-16,14-1 32,-14 1-31,13 13 0,-13-13-16,13 13 15,-13-13 1,0-1-1,27 14-15,-14 0 63,-13-13-47,13 13-1,0 0-15,0-13 31,1 13-15,12 0 0,-13 0-16,1 0 15,-1 0 1,0 0 0,0 0-1,1 0 1,-1 0-1,0 0 1,0 0 0,0 0 31,1 0-16,-14 13 16,0 0 0,0 1-16,13-14-31,-13 13 15,0 0 1,13-13 0,-13 13-16,13-13 15,1 0 17,-1 0-17,0 0 16,0 0-15,1 0 0,-1 0 15,0 0 0</inkml:trace>
  <inkml:trace contextRef="#ctx0" brushRef="#br0" timeOffset="101203.71">15994 10702 0,'13'-13'15,"-13"0"1,14 0-16,-1 13 16,0-27-16,0-12 15,-13 25 1,13-12-16,14 13 16,-27-1-1,0-12-15,0 13 16,13-1-16,-13 1 15,13 0 1,-13 0-16,0-14 16,14 14-1,-14 0-15,0 0 16,0-1-16,0 1 16,0 0-16,0 0 15,0 0 1,0-1-16,13 14 15,-13-13 1,0 0 15,0 0 32,0-1-63,0 1 31,0 0 16,-13 13-31,-1 0 30,1 0-14,-13 0 15,12 0-32,1 0 48,0 0-1,13 13-31,0 0-15,-13-13-16,13 14 16,-13-1-1,13 0-15,-14-13 16,14 13-16,0 1 16,-13-1-16,13 0 15,-13 0-15,13 0 16,-13 14-1,13-14-15,0 14 16,-14-1-16,14-13 16,-13 14-16,13-1 15,0 1-15,0-14 16,0 0-16,0 0 16,0 1-16,0-1 0,0 13 31,0-13-16,0 1-15,0-1 0,0 13 16,0-12 0,0 12-16,0 14 15,0-27-15,0 27 16,0-14-16,0-13 16,0 1-16,0-1 15,0 0 1,0 14-16,0-14 15,0 0 1,0 0-16,0 14 16,0 26-16,0-40 15,0 13-15,0-13 16,0 1-16,0-1 0,0 0 16,0 0-1,0 1-15,0-1 16,0 0-1,0 0-15,0 1 63,0-1-16,0 0 0</inkml:trace>
  <inkml:trace contextRef="#ctx0" brushRef="#br0" timeOffset="102638.95">15571 10914 0,'13'0'312,"0"0"-296,0 0-16,1 0 15,-1 13-15,0-13 0,0 0 16,1 0 0,-1 14-16,0-14 15,13 0 1,-12 0 0,-1 0-16,0 0 15,0 0 1,1 0-1,25 0-15,-25 0 16,12 0 0,-13 0-16,27 0 15,-27 0-15,14 26 16,-1-26-16,1 13 16,-1-13-16,0 0 15,-12 0-15,-1 0 16,0 0-1,14 0 32,-27 13-47,13-13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1T16:28:53.12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20135 3889 0,'-13'0'234,"13"14"-171,0-1-32,13-13-16,-13 13 1,13-13-16,-13 13 0,0 1 16,13-14-16,-13 13 15,0 0-15,0 0 32,0 0-17,13-13 16,-13 14-15,14-14 15,-14 13-31,0 0 16,0 0-16,0 1 16,13-1-16,-13 0 15,0 14 1,13-14-16,0 26 15,-13-12-15,0-14 16,0 14-16,0-14 16,0 0-16,0 13 0,0-12 31,0-1-31,0 0 16,0 0-1,0 1-15,0 12 16,14-13-1,-14 1 1,0-1 0,0 0-1,0 0-15,0 0 16,0 1 0,13-14-16,-13 13 15,0 0 1,13 0-16,-13 1 15,13-1 1,-13 0-16,0 0 16,0 14-16,0-14 15,0 0-15,27 0 16,-27 1-16,0 12 16,13-26-1,-13 13-15,0 1 16,0-1-16,0 0 15,13 0-15,-13 0 16,13 14-16,-13-14 16,14-13-16,-14 27 15,0-14-15,13 13 16,-13 1 0,13-27-16,-13 13 15,13 0-15,-13 0 16,0 1-1,0-1-15,14-13 0,-14 13 16,13-13 0,-13 13-16,13 1 15,-13-1 1,0 0-16,13-13 16,1 13-16,-14 1 15,26-1 1,-13 13-1,0-13 1,1 1 0,-1-1-16,-13 0 15,26-13-15,1 13 16,-27 1-16,26-1 16,-13 0-16,-13 0 15,14 1-15,-1-14 16,13 0-1,-12 13-15,-1 0 16,0-13-16,0 0 31,-13 13-15,14-13 0,-1 0-16,-13 27 15,13-27 1,0 0-1,0 0 17,1 0-1,-14 13-31,13-13 16,0 0-1,-13 13 1,13-13 15,1 13-15,12-13-16,1 14 15,12-1-15,27 0 0,-26-13 16,39 26-16,-52-26 16,13 0-16,-14 0 15,-13 0 532,14 0-547,-1 0 0,-13 0 16,27 0-16,-27 0 15,14 0-15,-14-13 16,0 13 0,-13-13-16,27 13 0,-1-13 15,-13 0-15,14 13 16,-14-14-16,14-12 15,-14 13-15,0 13 16,0-14-16,14 1 16,-14 0-16,13 0 15,1 13-15,-27-13 16,13-14-16,0 27 16,1-13-16,-14 0 15,13 13-15,13-14 0,1 1 16,-1 0-1,1-27-15,-1 14 16,0-1-16,14-12 16,-13-1-16,12 0 15,-12 14-15,-27 13 16,13-27-16,0 27 16,0-1-16,1 14 15,-14-13-15,0 0 16,26 0-1,-26-1-15,0 1 16,13 0-16,1 0 0,-1 0 16,-13-1-1,0 1-15,13 13 16,0-13-16,-13 0 16,27-14-16,-27 1 15,13-1-15,0 14 0,-13 0 16,0-14-1,13 14-15,-13-13 0,0 12 32,0-12-32,14 0 15,-1-1-15,0 1 16,0-14-16,-13 13 0,0 1 16,14 13-1,-14-14-15,0 14 0,0 0 16,0 0-16,0-1 15,0 1 1,0 0 0,13 0-16,-13 0 15,0-27-15,13 13 16,-13 14-16,0-13 16,13 12-16,-13 1 15,0 0-15,0 0 16,0 0-1,0-1-15,0 1 16,14-13-16,-1-1 16,-13 1-16,13-1 15,-13 14-15,0 0 16,13 0-16,-13-1 16,0 1-16,0 0 15,0 0 1,0-1-1,0 1 32,0 0-15,0 0-1,0-1 0,0 1 0</inkml:trace>
  <inkml:trace contextRef="#ctx0" brushRef="#br0" timeOffset="4052.2">21352 5437 0,'-13'0'1313,"13"-13"-1298,-14 13 235,28 0-187,-14-13 31,0-1-16,0 28 94,-27-14 124</inkml:trace>
  <inkml:trace contextRef="#ctx0" brushRef="#br0" timeOffset="6036.12">21299 5887 0,'0'13'203,"0"0"-203,0 1 16,0-1-1,0 0 1,0 0-16,0 14 16,0-14-16,0 13 0,0-12 15,0-1 1,0 13 0,0-12-16,0-1 15,0 0 1,0 0-1,0 1-15,13-1 16,-13 0-16,0 0 16,0 0-16,0 1 15,0-1-15,0 0 16,0 0 0,0 1-16,0-1 15,0 0-15,0 0 16,0 1-1,0-1-15,0 0 16,0 13 0,13 1-16,-13-1 15,14-12-15,-14 12 16,0 14-16,0-27 0,0 0 16,0 0-16,0 1 31,0-1-31,0 0 0,0 0 15,0 1-15,0-1 32,0 0-1,0 0 0</inkml:trace>
  <inkml:trace contextRef="#ctx0" brushRef="#br0" timeOffset="9836.36">20915 5874 0,'0'13'359,"14"-13"-328,-14 13-31,0 0 16,13-13 0,-13 14-16,0-1 15,13 0 32,-13 0-31,26-13-1,-26 14 17,0-1-17,14-13-15,-14 13 16,13-13-16,-13 13 0,0 0 31,13-13-15,-13 14-16,0-1 15,13-13 1,-13 13 0,14-13-1,-14 13 1,26-13 0,-26 27-1,13-27 16,1 13 16,-1-13-15,-13 13-32,13-13 31,0 0-16,14 14 17,-14-14-1,-13 13-31,13-13 16,-13 13-1,13-13 1,1 0-1,-1 0 17,0 0-17,0 0 1,0 0 0,1 0-1,-14 26 1,13-26-1,0 0 17,0 0-1</inkml:trace>
  <inkml:trace contextRef="#ctx0" brushRef="#br0" timeOffset="13265.37">21497 6337 0,'0'13'641,"14"-13"-626,-14 13 1,0 0 0,13-13-1,0 14 1,0-14 0,-13 13-16,14 0 15,-1 0 1,0-13-16,0 0 15,-13 14 1,13-14-16,1 0 16,-14 13-16,13-13 15,0 0-15,0 0 16,14 0 0,-14 0-1,0 0 1,-13 13-16,14-13 15,-1 0 1,0 0 0,13 0 15,-12 0-31,-1 0 47,0 0-16,0 0 0,1 0-15,-1 0 0,0 0-1,0 0 1,-13-13 15,0 0-15,13 13-1,-13-14-15,0 1 16,0 0 15,0 0-15,0-1-16,14 1 15,-14 0 1,0 0-16,0 0 16,0-1-1,0 1 1,0 0 15,0 0 0,0-14 1,0 14-17,-14 13-15,1-13 32,0 13-17,0-14 1,0 14-16,-1 0 15,1 0 1,0 0 0,0 0-1,-14 0 1,14 0 0,0 0-16,0 0 31,-1 0-16,1 0-15,-13 0 32,12 0-17,1 0 1,0 0-16,13 14 31,-13-14-15,-1 0 15,14 13-15,-13-13-16,13 26 15,-13-26 1,13 14 15,-13-14-31,13 13 16,-13-13-1,13 13 1,0 0 0,-14-13-16,14 14 0,-13-14 31,13 13-15,0 0-1,0 0 63</inkml:trace>
  <inkml:trace contextRef="#ctx0" brushRef="#br0" timeOffset="15735.33">21815 5781 0,'13'0'313,"0"0"-298,1 0 1,-1 0-1,0 0-15,0 0 0,0 0 16,1 0 0,-1 0-16,0 0 15,27 0 1,-14 13 0,-12-13-16,-1 0 15,13 0-15,1 0 16,-1 0-16,1 0 15,-14 0-15,0 0 16,14 0-16,-1 0 16,-13 0-16,0 0 0,1 0 15,-1 0-15,0 0 16,0 0-16,1 0 16,-1 0-1,0 0-15,0 0 31,1 0-15,-1 0 15,0 0 32</inkml:trace>
  <inkml:trace contextRef="#ctx0" brushRef="#br0" timeOffset="17964.07">21894 6006 0,'13'0'375,"14"0"-359,-14 0-1,14 0-15,-1 0 16,-13 0-16,1 0 16,-1 0-16,26 0 15,-25 0-15,-1 0 16,0 0-16,0 0 16,14 0-16,13 0 0,-14 0 15,-13 0 1,0 0-1,1 0-15,-1 0 16,13 0-16,-12 0 16,-1 0-1,0 0-15,0 0 16,14 0 0,-14 0-1,0 0-15,0 0 16,1 0-1,-1 0 1,13 0 0,-12 0-1,-1 0 32,0 0 0</inkml:trace>
  <inkml:trace contextRef="#ctx0" brushRef="#br0" timeOffset="24842.77">22423 5477 0,'14'13'422,"-1"-13"-407,0 0-15,0 0 32,-13 13-32,14-13 15,-1 0-15,0 0 47,13 0-31,-12 0 15,-1 0-15,0 0 46,0 0-31,1 0 63,12 0-16</inkml:trace>
  <inkml:trace contextRef="#ctx0" brushRef="#br0" timeOffset="27110">22781 5609 0,'13'0'375,"-13"-13"-344,0-14-31,13 27 0,0-26 16,1 0 0,-1 12-16,-13-25 0,13 12 15,-13 14-15,26 0 16,-26-1-1,14 1-15,-14-13 16,0 13-16,0-1 31,0 1-31,13 13 16,0-13-16,0-14 16,-13 1-16,14 0 0,-14-1 15,13 27-15,-13-13 16,0 0-16,0-1 15,0 1-15,0 0 16,26 0 0,-26-1 62,0 1-31,14 13 46,-14 13-77,0 1 0,0 12-1,0 14-15,0-14 16,0 14-16,0-14 0,0 1 16,0 13-16,0-27 15,0 26-15,0 1 16,0-27-16,0 14 15,-14 13-15,14-27 16,0 0 0,-13 0-16,13 0 15,0 1 1,0 12 0,0-13-16,0 1 15,0-1-15,0 0 31,0 0-15,0 1 0,0-1 15,0 0 16,-13-13 0,13 13 15,0 0-15,0 1-31,0-1 15,0 0 0,0 0 0,-13-13 79</inkml:trace>
  <inkml:trace contextRef="#ctx0" brushRef="#br0" timeOffset="30489.21">23138 5503 0,'0'-13'313,"0"0"-282,0 0-31,0-1 16,0 1-1,0 0-15,0 0 32,0-1-17,0 1 1,0 0 15,0-13-15,0 12-1,0 1 17,0 0-1,0 0-16,13 13-15,-13-14 16,13 14 0,-13-26-16,13 26 47,-13-13-32,14 0 16,-1 13-15,0 0 15,14 0-15,-14 0 15,0 0-15,0 0-1,1 0 17,-1 0-17,13 0 17,-13 0-17,1 0 63,-1 0-31,-13 13 0,0 13-16,0-13-15,0 1 0,0-1-1,0 0 1,0 0-1,0 14-15,0-14 16,0 0-16,0 0 16,0 1-1,0-1 1,0 0-16,0 0 0,0 1 16,0-1-16,0 0 15,0 0 1,0 1-1,-13-1 1,13 0 0,-14-13-1,14 13 1,-26 0-16,26 1 16,-13-14-1,0 13 16,13 0-15,-14-13 0,14 13-16,0 1 31,-13-1-15,0-13 15,13 13-16,0 0 1,-27 1 0,14-14-1,13 13-15,0 0 32,-13-13-32,0 13 15,-1 0 48,14 1-1,-13-14-31,26 0 282,14 0-297,-14 0-1,0 0 1,1 0-16,-1 0 0,13 0 15,-12 0-15,-1 0 16,0 0-16,0 0 16,0 0-1,1 0 1,-1 0-16,0 0 16,0 0-16,1 0 15,-1 0 1,0 0-16,0 0 15,-13 13-15,14-13 16,12 0 0,-26 13 15,13-13-15,0 0-16,-13 13 31,14-13-31,-1 0 15,0 0 17</inkml:trace>
  <inkml:trace contextRef="#ctx0" brushRef="#br0" timeOffset="33289.9">23707 5437 0,'13'0'484,"13"0"-484,-12 0 16,-1 0-16,0 0 16,0 0-16,0 0 0,1 0 15,12 0 1,-13 0 0,1 0-16,-1 0 15,0 0 1,0 0-16,14 0 31,-14 0-31,0 0 16,0 0-16,1 0 31,-1 0-31,0 0 16,0 0-16,1 0 0,-1 0 15,0 0 1,0 0-16,1 0 31,-1 0 0,0 0 1</inkml:trace>
  <inkml:trace contextRef="#ctx0" brushRef="#br0" timeOffset="36252.36">24699 5014 0,'0'13'344,"0"0"-329,0 1-15,-13-14 16,13 26-16,-14-13 15,14 0 1,0 1-16,-13-14 16,13 13-16,0 0 0,0 14 15,0-14 1,0 0 0,-13 0-16,13 1 15,-27-14-15,27 13 16,0 13-16,0-13 15,0 14-15,-13-14 16,13 0 0,0 1-16,-13-1 15,13 13-15,0-13 16,-13 1 0,13-1 46,13-13 313,0 0-359,0 0-16,1 0 15,-1 13 1,13-13-16,-12 0 16,12 0-16,-13 0 15,27 0-15,-14 13 16,14-13-16,-27 0 15,27 0-15,-27 0 16,1 0-16,-1 0 16,0 0-16,13 0 15,14 0-15,-27 0 16,1 0 0,-1 27-1,0-27 1,0 0 15,0 0-15,1 0 15,-1 0 47</inkml:trace>
  <inkml:trace contextRef="#ctx0" brushRef="#br0" timeOffset="38068.39">24805 5265 0,'0'13'328,"0"1"-312,0-1 0,0 0-1,0 14 17,0-14-17,0 0 1,0 0-16,0 0 15,0 1 1,0-1 0,0 13-16,0-12 15,0-1 1,0 0-16,-14 0 16,14 1-1,0-1 1,0 13-1,0-13 17,0 1-17,0-1 48,0 0-32,0 0 0,0 14 16,0-14-16,0 0 32</inkml:trace>
  <inkml:trace contextRef="#ctx0" brushRef="#br0" timeOffset="40538.15">22992 6006 0,'27'0'297,"39"0"-281,0 0-16,53 0 0,-53 0 15,40 0 1,-13 0-16,-27 0 0,26 13 16,-39-13-16,13 0 15,-26 13-15,0-13 16,26 0 0,-26 14-16,39-14 0,-39 0 15,-1 13-15,28-13 391,-14-13-376,39-1-15,-26 1 16,14 0-16,-14 0 0,13-14 16,-13 14-16,0 13 15,-13 0-15,0 0 16,-13-13-16,-27 13 16,27 0-16,-14 0 15,1 0-15,-14 0 16,0 0-16,0 0 15,1 0-15,-1 0 16,0 0-16,0 0 16,1 0 15,-1 0 0,0 0 0,0 0 16,1 0-31,-1 0 31,0-13 15</inkml:trace>
  <inkml:trace contextRef="#ctx0" brushRef="#br0" timeOffset="43965.26">24051 6324 0,'-14'26'297,"1"0"-297,13-12 16,-13 12-16,13-13 16,0 1-16,-13 12 15,-1 14-15,-12-1 16,13 1-16,0-13 15,13-14-15,0 13 16,-14-13 0,14 1-1,0-1-15,-13-13 16,13 13 15,-13-13-31,13 13 16,0 1-1,0-1 17,0 0-1,26-13 297,-12 0-312,-1 0-16,0 0 15,0 0-15,0 0 16,1 0 0,-1 0-16,0 0 15,0 0-15,1 0 31,-1 0-31,0 0 16,14 0 0,-14 0-1,0 0 1,0 0 0,0 0 30,1 0-14,12 0 61,-13 0-61,1 0-17,-1 0 1,0 0 0,0 0-16,14 0 0,-14 0 15,0 0 1,0 0-1,1 0 17,-1 0-1</inkml:trace>
  <inkml:trace contextRef="#ctx0" brushRef="#br0" timeOffset="45471.29">24223 6456 0,'0'13'297,"0"0"-281,0 14-16,0-14 16,0 0-1,0 0-15,0 1 16,0-1-1,0 0-15,0 27 16,0-14 0,0 14-16,0 13 15,0-13-15,0-27 16,0 13-16,0 1 16,0-14-16,0 0 15,0 0-15,0 1 16,0-1-1,0 0 17,0 14-17,0-14 48</inkml:trace>
  <inkml:trace contextRef="#ctx0" brushRef="#br0" timeOffset="47133.16">22648 7699 0,'27'0'297,"-14"0"-297,0 0 16,0 0-16,1 0 15,-1 0 1,0 0-16,0 0 16,1 0-16,-1 0 15,0 0 32,0 0-16,1 0 1,12 0-17,-13 0 1,0 0 0,1 0 15,-1 0-16,0 0 1,14 0 125</inkml:trace>
  <inkml:trace contextRef="#ctx0" brushRef="#br0" timeOffset="48870.08">22701 7898 0,'13'0'312,"1"0"-312,-1 0 16,0 0-16,0 0 16,14 0-1,-14 0 1,0 0-16,1 0 16,-1 0-1,0 0 1,13 0 15,-12 0-15,-1 0-1,0 0 1,0 0 46,1 0-46,-1 0 0,0 0 31,0 0-16,1 0 78</inkml:trace>
  <inkml:trace contextRef="#ctx0" brushRef="#br0" timeOffset="50400.05">23297 7792 0,'13'0'297,"0"0"-282,13 0 1,-12 0 0,12 0-1,-13 0 1,1 0-16,-1 0 16,0 0 15,0 0-16,14 0 17,-14-13-17,0 13 1,0 0 15,1 0 63,-14-13-47,13 13 47</inkml:trace>
  <inkml:trace contextRef="#ctx0" brushRef="#br0" timeOffset="53926.35">23945 7276 0,'0'13'407,"0"0"-407,0 1 31,0-1-31,0 13 15,0-12-15,0-1 32,0 0-32,-13-13 15,13 13-15,0 1 16,0-1-16,-14-13 16,14 26-16,-13-13 15,13 1 1,0-1-16,0 0 31,0 0 0,0 14 1,-13-14-17,13 0 63,0 1-15,-13-14-63,13 13 47,0 0-16,-14-13-15,14 13-16,-26-13 15,26 27 1,0-14-1,-13-13 79,-1 0-47,67 0 250,-39 0-297,12 0 16,1 0-16,-1 0 15,0 0-15,-12 0 16,-1 0-16,0 0 15,0 0-15,1 0 16,-1 0-16,0 0 16,0 0-1,1 0 1,-1 0 46,0 0-46,0 0 15,0 0 16,1 0 16,-1 0 109,0-13-126,0 13 1,1 0 78,-14-14-109,26 14 0,-26-13 93</inkml:trace>
  <inkml:trace contextRef="#ctx0" brushRef="#br0" timeOffset="55303.92">24156 7488 0,'-13'0'297,"13"26"-297,0 1 15,-13 12-15,13-12 0,0 12 16,-13-12-16,13-1 16,0-12-16,0-1 15,-13 13-15,13 1 16,0-1-16,0-13 16,0 27-16,-14-27 15,14 1-15,0-1 16,0 0-16,0 0 15,0 0 1,0 1-16,0-1 16,0 0-16,0 0 15,0 1 1,0-1 0,0 0 30,0 0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1T16:31:12.68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22886 5477 0,'0'13'375,"14"-13"-359,-14 13 15,13-13-31,-13 14 31,0-1 0,0 0 16,13-13-31,0 0 15,-13 13-15,0 0 15,14-13-15,-14 14-1,13-14 16,-13 13-15,0 13 15,13-26 1,-13 14-32,0-1 15,0 0 16,0 0-15,0 1 31,0 12-31,13-26-16,-13 13 0,0 0 15,0 1 1,14-14-16,-14 13 0,0 0 15,0 14 1,0-14-16,13-13 16,-13 13-16,0 0 15,0 1 1,0-1 0,0 0-16,0 13 31,13-26-31,-13 14 15,26-1 1,-26 0 0,14 0-1,-1 1 1,-13-1 0,13 0-1,-13 0-15,13 0 16,1-13-1,12 14 1,-13-14 0,-13 13-16,13-13 15,1 0-15,-1 13 16,13-13 0,1 13-16,-14-13 15,14 14-15,-1-14 16,-13 0-16,0 26 15,1-26-15,-1 0 16,0 0 0,0 0-16,1 0 15,-1 0 1,0 0-16,0 13 16,1-13-16,-1 0 15,0 0 1,0 0-16,0 0 15,14 0 1,-1 0 0,-12 0-16,12 0 15,14 0-15,-14 0 16,1 0-16,-1 0 16,14 0-16,-1 0 15,-25 0-15,39 0 16,-27 0-1,-13 0-15,14 0 16,-14 0-16,27 0 0,-27 0 16,0 0-16,0 0 15,1 0-15,-1 0 16,13-13 0,-12 0-1,-1 13-15,0-13 16,0-1-1,0 14-15,14-13 16,-14 0-16,0 0 16,1 13-16,-1-14 15,0 1 1,-13-13-16,40 13 0,-14-14 16,1 1-16,-1-27 15,-13 40-15,14-14 0,-14 1 16,0-1-16,0 27 15,-13-40-15,14 27 16,-1 0-16,0-13 16,14-14-1,-14 27-15,0 13 16,-13-14-16,13 1 16,1 13-16,-14-13 15,0 0-15,0-1 16,0 1-1,13 0 1,0 0 0,0 13-1,-13-13-15,13-1 32,1 14-17,-14-13 1,0 0 15,13 13 0,-13-13-31,13 13 32</inkml:trace>
  <inkml:trace contextRef="#ctx0" brushRef="#br0" timeOffset="7925.22">22542 9353 0,'0'-26'312,"0"-1"-312,0 1 16,0 12-16,0 1 16,0 0-1,0 0-15,0 0 16,0-1-1,0-12-15,0 13 32,0-1-1,0 1 0,14 0-15,-14 0-16,13 13 15,-13-14-15,13 1 16,0 13-16,-13-13 16,14-13-16,-1 12 15,0 1-15,0 0 16,1 0-16,-1 13 0,0-14 16,-13 1-16,13 0 15,0-14-15,1 1 16,12 13-16,1 13 15,-14-27-15,13 14 16,-12-27-16,-1 27 16,13 0-16,1-14 15,-1 14-15,-26-13 16,27-1-16,-14 14 16,13 0-16,-12 0 15,-14-1-15,13 14 16,0-13-16,-13 0 0,13 0 15,0-1-15,1 1 16,-1 13-16,0 0 16,0-13-16,-13 0 15,14 13-15,-1-13 16,0 13 0,0-14-1,0 14 1,1-13-16,-1 0 15,0 0-15,0-1 16,14 1-16,26 0 0,-27 13 16,14-13-16,0 0 15,-1 13-15,-25-14 16,12 14-16,14 0 16,-27 0-16,13 0 15,-12 0 1,-1 0-16,0 0 15,0 0-15,1 0 16,-1 0-16,0 0 16,0 0-1,0 0 1,1 0-16,-1 0 16,0 0-16,14 0 15,-14 0-15,13 0 16,1 0-16,-14 0 15,13 0-15,1 0 16,-14 0-16,0 0 16,27 0-16,-27 0 15,14 0-15,-14 0 16,0 0-16,27 0 16,-27 0-1,0 0-15,-13 14 16,14-14-16,-1 0 15,0 13-15,0-13 16,0 13 0,1-13-16,-1 0 15,-13 13-15,13-13 16,-13 13-16,13 1 16,1-1-1,-1 0-15,0-13 16,0 13-1,-13 1-15,14-14 16,-14 13-16,13 0 16,-13 0-16,13 0 15,-13 1-15,13-1 16,14-13-16,-27 13 16,0 0-16,13 1 15,0-1 1,0 13-16,-13-12 15,0-1 1,14-13-16,-1 13 16,-13 0-1,26 0 1,-13-13-16,1 27 16,-14-14-1,13-13-15,0 13 0,-13 1 16,13-14-16,1 13 15,-14 0-15,26 0 16,-13 1-16,1-1 16,-14 0-1,13 0-15,0-13 16,0 13 0,-13 1-16,13-14 15,1 0-15,-1 13 16,0 13-1,0-26-15,-13 14 32,14-1-1,-1 0-15,0-13-1,-13 13 1,0 1-1,27-14 17,-27 13-17,0 0-15,0 0 16,13-13 15,-13 13-15,13-13-1,-13 14-15,13-14 47,-13 13-31,0 0 15,0 0-15,0 1-16,13-1 15,-13 0 1,0 0 0,0 1-1,0-1 17,0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09T15:36:31.48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17621 8612 0,'27'0'344,"12"0"-328,-12 0-16,13 0 15,-1 0-15,1 0 16,0 0-16,-27 0 16,40 0-16,-27 0 15,1 0-15,39 0 16,-13 0-16,13 0 15,-13 0-15,-14 0 16,-12 0-16,-1 0 16,1 0-16,-1 0 15,14 0-15,-14 0 16,1 0-16,26 0 16,-13 0-16,26 0 15,13 0-15,-13 0 0,0 0 16,-13 0-16,-26 0 15,12 0 1,-12 0-16,-1 0 0,27 0 16,-13 0-1,-14 0-15,27 0 16,-13 0-16,26 0 16,-39 0-16,12 0 0,27 0 15,-26 0-15,0 0 16,13 0-16,0 0 15,0 0-15,-14 0 16,14 0-16,0 0 16,-13 0-16,-14 0 15,14 0-15,0 0 16,-14 0-16,27 0 0,-13 0 16,-1 0-16,14 13 15,-13-13 1,26 0-16,-26 0 0,-14 0 15,27 0 1,-13 14-16,-27-14 0,14 0 16,25 0-16,-38 0 15,25 0-15,14 0 16,-26 0-16,26 0 16,0 0-16,-1 0 15,15 0-15,-41 0 16,27 0-16,0 0 15,-27 0-15,14 0 16,0 0-16,-14 0 0,1 0 16,-1 0-16,1 0 15,-1 13-15,0-13 16,-12 0 0,12 0-16,-13 0 15,1 0-15,-1 0 16,0 0-1,0 0-15,1 0 16,-1 0 31,13 0-16</inkml:trace>
  <inkml:trace contextRef="#ctx0" brushRef="#br0" timeOffset="2516.51">18666 8493 0,'0'13'375,"0"1"-375,0-1 31,0 0-31,0 0 31,0 0-15,0 1 15,0 12 16,0-13-16,0 1-31,0-1 16,0 0 0,0 0-16,0 14 31,14-27-31,-14 13 16,0 0 15,0 0 16</inkml:trace>
  <inkml:trace contextRef="#ctx0" brushRef="#br0" timeOffset="5028.6">18627 9274 0,'0'-14'453,"0"1"-437,0 0-1,0 0 1,13 0-1,-13-1 32,0 1 0,13 13 0,-13-13-31,13 13-16,-13-13 15,0-1 17,14 14-17,-14-13 1,26 13-1,-26-13-15,0 0 32,0-1 15,13 14 15,-13-13-31,0 26 282,0 1-313,0-1 15,0 0 1,0 0-16,0 1 16,0-1-16,0 0 15,0 0 1,13 1 0,-13-1-1,0 0-15,14 0 16,-14 0-16,0 1 15,13-14 1,-13 13-16,0 0 0,0 0 16,13 14-16,-13-14 15,0 0 1,13 0-16,-13 1 16,0-1-1,0 0-15,0 0 16,0 1-16,0-1 15,0 0 1,0 0-16,14 1 16,-14-1-1,0 0 1,0 0 15,0 0 0</inkml:trace>
  <inkml:trace contextRef="#ctx0" brushRef="#br0" timeOffset="7367.28">20174 8480 0,'0'13'594,"0"0"-579,0 1 1,0-1-16,0 13 16,0 1-16,0-14 15,0 0 1,0 0-16,0 1 15,0 12-15,0-13 32,0 1-1,0-1 16,0 0-32,0 0 17,0 14 61,0-14-61,0 0-1,0 0-15,0 1 109</inkml:trace>
  <inkml:trace contextRef="#ctx0" brushRef="#br0" timeOffset="11220.54">20148 9088 0,'0'-13'532,"0"-13"-439,13 13-61,0 13-17,1 0 16,-1 0-15,-13-14-16,13 14 31,-13-13-15,27 13 0,-14 0 46,0 0-46,0 0 15,1 0-15,-1 0-16,13 0 15,-13 0 1,1 0-1,-1 0 1,0 0 15,0 0 1,1 0-17,-1 0 1,0 0 15,-13 13 0,0 1-15,0 12 0,0-13-1,0 0 1,0 1-1,0-1 1,0 0-16,0 0 31,0 1-15,0-1 15,0 0-15,0 0-1,0 1 17,0-1-17,0 0 1,0 0 0,-26 0-16,26 1 15,-14-1 1,14 0-16,-13-13 15,13 27-15,0-14 16,-13-13-16,0 13 0,-1 0 16,-12 0-1,13-13 1,13 14-16,0-1 16,-13-13-1,-1 0 1,14 26-16,0-12 31,-13-14-15,0 0 15,0 0 0,-1 13-15,1-13-1,13 13 17,-13-13-32,0 0 78,-1 0-47,28 0 203,-1 0-234,27 0 16,-14 0-16,-13 0 16,14 0-16,12 0 0,-25 0 15,12 13 1,-13-13-16,14 0 16,-14 0-16,0 0 15,1 0-15,-1 0 16,0 0-1,0 0-15,0 0 32,14 0-1,-14 0-15,0 0-1,1 0 1,-1 0-1,0 0-15,13 0 32,-12 0-17,-1 0 32,0 0-16</inkml:trace>
  <inkml:trace contextRef="#ctx0" brushRef="#br0" timeOffset="23887.62">18336 7633 0,'0'13'297,"13"-13"-282,-13 14 1,13-1-1,-13 0 32,0 0-31,0 1 0,13-14-16,-13 13 31,0 0 16,14-13-32,-14 13 32,0 1-31,0-1 31,0 13-16,0-13 16,0 1-32,0-1 1,0 0 31,0 0-31,26-13-1,-26 27-15,0-14 16,0 0-1,0 0-15,13 1 0,-13-1 32,0 0-32,0 0 15,0 1-15,0-1 16,0 0-16,0 0 16,0 1-1,0-1 1,0 0-16,13 0 0,-13 0 15,0 1 1,14-14 0,-14 13-1,0 0 1,13-13-16,-13 13 31,0 1-31,13-1 16,-13 0-1,13 0 1,1 1-16,-1-14 16,-13 13-1,13 0 1,-13 0 0,13-13-1,-13 13 16,14-13-31,-14 14 0,13-14 16,-13 13 0,0 0 15,13-13-15,-13 13-1,26-13-15,-26 14 16,14-1-1,-1-13 1,-13 13 0,0 14 15,13-27 0,-13 13-31,13-13 47,-13 13-47,14-13 47,-14 13-31,0 0-1,0 1 1,26-14-1,-26 26 1,0-13 0,13 1-1,-13-1 17,13-13-32,1 13 31,-14 0-16,0 0-15,0 1 16,0-1-16,13-13 16,0 13-1,-13 0 1,0 1 0,0-1 15,27-13-31,-27 13 31,0 0-15,13-13-1,-13 14 17,0-1-1,13-13 16,-13 13-32,0 0 1,13-13 0,1 13-1,-14 1 32,13-14-16,-13 13-15,13-13 15,-13 13-31,13-13 31,-13 13-15,13-13 0,-13 14-1,14-14 1,-14 13 15,13-13-15,0 13 15,0-13 0,-13 13-31,14-13 32,-14 27-17,13-27 1,0 0 15,-13 13-31,13-13 16,1 13-1,-1-13 17,0 13-17,0 1 16,14-14-15,-27 13-16,13-13 0,0 0 16,0 13-16,1 14 15,12-27-15,-13 0 16,14 0-16,-14 13 16,0-13-16,0 13 15,1-13-15,12 0 16,-13 0-16,-13 13 15,14-13-15,12 0 16,-13 0 0,1 0-16,-1 0 15,0 0-15,0 0 0,0 0 32,1 0-1,-1 0-31,0 0 31,14 0-31,-14 0 16,0 0-1,0 0 1,0 0-16,1 0 16,12 0-1,-13 0 16,1 0-15,-1 0 0,0 0-1,0 0 1,14 0 0,-14-13-1,-13 0-15,26 13 16,1-27-16,-27 14 15,13 13-15,14-13 16,-14 13 0,0 0-16,0-13 0,1 13 15,-1 0 1,13-14 0,-13 14-1,-13-13 1,14 13-16,-1 0 15,0 0 1,-13-13 0,13 0-1,1 13-15,-14-13 0,13 13 16,0-14 15,0 14-15,-13-13-16,13 13 31,1-13-15,-1 13-1,-13-13 1,13 13 31,-13-14-47,27 1 15,-27-13 1,13 26 15,-13-14-31,13 1 16,-13 0 0,13 13-1,-13-13 1,14 0 15,-14-14 0,13 14-15,-13 0 0,0-1-16,13 14 15,-13-13-15,26 0 16,-26 0-16,0-1 15,0 1-15,14 13 16,-14-13-16,13 13 16,-13-13-1,13 0-15,-13-1 16,13 1 0,1 0-16,-1-14 15,0 14-15,-13 0 16,13 13-16,-13-13 15,14 0-15,-14-1 0,0 1 16,0 0-16,0 0 16,0-1-1,13 14-15,0-13 16,0 0 0,-13 0-16,13-1 15,14 1-15,-14 0 16,-13 0-16,0 0 15,0-1-15,13 14 16,-13-13 0,14 13-16,-14-13 15,0 0-15,0-1 16,13 1-16,0 0 16,0 13-16,-13-13 15,14-1-15,-14 1 16,0-13-1,0 13 17,13-1-32,0 1 15,-13 0-15,13-14 16,0-12-16,1 25 16,-1-12-16,-13 0 15,0-14-15,13 40 16,-13-13-16,0-1 15,0 1 1,0 0 0,0 0-16,13 13 15,1-27-15,-14 1 16,13 26-16,-13-13 16,0-1-16,0 1 15,0 0 1,0-14-1,0 14 17,0 0-17,0 0 32,13 0-31,0-1-16,0-12 15,-13-1-15,14 14 16,-14-13-16,0-14 16,0 27-16,0 0 15,0-1 1,0 1 46</inkml:trace>
  <inkml:trace contextRef="#ctx0" brushRef="#br0" timeOffset="26581.49">18534 8440 0,'-13'0'328,"13"13"-328,-13-13 15,-1 14 1,1-1-16,0 0 16,-14 14-1,14 12-15,13-26 0,-13 14 16,0-1 0,0-26-16,-1 14 15,14-1-15,0 0 16,-13 0-16,13 1 0,-26-1 15,26 0 1,0 0 0,-14-13 31,14 13-47,-13 1 15,13-1 1,0 0-1,-13 0 1,0-13 15,13 14-31,0-1 16,0 0 31,-14-13-32</inkml:trace>
  <inkml:trace contextRef="#ctx0" brushRef="#br0" timeOffset="28351.31">18256 8308 0,'-13'13'282,"13"14"-267,-13-27-15,13 13 16,-13 13-16,-1-12 15,14-1-15,-13 0 16,0 0 0,0 0-16,-1 1 15,1 12 1,0-26-16,13 13 16,-13 1-16,0-1 15,-1-13-15,14 13 16,-13 0-16,-13-13 15,26 27-15,-14-27 16,14 13-16,-13-13 16,13 13-16,-13-13 15,13 13-15,-13-13 16,13 14 0,-14-14-16,14 13 15,0 0 1,-26-13-1,26 13-15,-13-13 16,13 14 0,0-1-1,0 0 32,-13-13-47,-1 0 47,14 13-31,0 0 31,0 1 78,0 12-79</inkml:trace>
  <inkml:trace contextRef="#ctx0" brushRef="#br0" timeOffset="29777.43">18045 7329 0,'0'13'297,"0"0"-281,0 1-16,0-1 16,0 0-16,0 0 15,0 1 16,0-1-15,0 0 0,0 0-1,0 0 1,0 1 0,0-1-1,0 0 16,0 14 1,0-14 15,0 0-16,0 0-16</inkml:trace>
  <inkml:trace contextRef="#ctx0" brushRef="#br0" timeOffset="31439.7">17926 7448 0,'13'0'313,"0"0"-298,0 0 1,0 0 0,1 0 15,-1 0 0,0 0 63,0 0-78,1 0 15,-1 0 0,0 0-15,0 0 31,1 0 62,-1 0-47,-13 13 32</inkml:trace>
  <inkml:trace contextRef="#ctx0" brushRef="#br0" timeOffset="33061.82">18190 7871 0,'0'14'297,"0"-1"-281,0 0 31,0 0-16,0 0-16,0 14 1,0-14-16,0 0 31,0 1-31,0-1 16,0 0 0,0 0 15,0 1-16,0-1 1,0 0 0,0 0 62,0 0-47</inkml:trace>
  <inkml:trace contextRef="#ctx0" brushRef="#br0" timeOffset="34348">18084 7964 0,'14'0'328,"-1"0"-313,0 0 1,-26 0-16,26 0 31,0 0 1,0 0 46</inkml:trace>
  <inkml:trace contextRef="#ctx0" brushRef="#br0" timeOffset="37192.65">18111 7937 0,'13'0'469,"0"0"-453,0 0-1,1 0 17,-1 0-1,-13 14 78,13-14-93,0 0-1,1 0 17,-1 0-17,0 0 1,0 0 0,0 0 30,1 13 17,-1 0-16,0-13-16</inkml:trace>
  <inkml:trace contextRef="#ctx0" brushRef="#br0" timeOffset="39318.25">21034 7355 0,'0'14'312,"0"-1"-312,0 0 16,0 0-1,0 1-15,0-1 16,0 0-16,0 0 16,0 0-1,0 1-15,0-1 16,0 13-16,0-12 31,0-1-31,0 0 0,0 0 16,0 1-1,0-1-15,0 13 16,0-13 0,0 1-1,0-1-15,0 0 31,0 0-15,0 14 47,0-14-17</inkml:trace>
  <inkml:trace contextRef="#ctx0" brushRef="#br0" timeOffset="40715.37">20902 7527 0,'13'0'296,"14"0"-296,-14 0 16,27 0-16,-27 0 16,0 0-1,0 0-15,1 0 32,-1 0-17,13 0 1,-12 0-16,-14 14 31,13-14-31,0 0 16,0 0-1,-13 13-15,13-13 47,1 0 16</inkml:trace>
  <inkml:trace contextRef="#ctx0" brushRef="#br0" timeOffset="42300.64">20743 8030 0,'0'13'281,"0"1"-265,0-1-16,0 0 16,0 0 15,0 0-16,0 1 1,0-1 0,0 0-1,0 0 48,0 1-63,0-1 47,0 13-32,0-12 17,0-1-32,0 13 15,0 1 1,0 12-1,-13-39 1,13 14-16,0-1 16,0 0-16,0 0 31,0 1 0,0-1 0</inkml:trace>
  <inkml:trace contextRef="#ctx0" brushRef="#br0" timeOffset="43737.75">20558 8215 0,'13'0'281,"1"0"-265,-1 0-1,0 0 1,0 0 15,0 0-31,1 0 16,-1 0-16,0 0 15,0 0-15,1 0 32,-1 0-17,0 0 1,0 0-1,1 0 1,-1 0 0,0 0-16,0 0 31,0 0-31,1 0 16,-1 0-16,0 0 15,0 0 1,1 0-1,-1 0 1,0 0 31</inkml:trace>
  <inkml:trace contextRef="#ctx0" brushRef="#br0" timeOffset="47302.94">20386 8758 0,'13'-27'391,"-13"14"-376,14 0 1,-14 0 0,0-1-1,13 14 1,-13-13 15,13 13-15,-13-13-1,13 13 17,-13-27-17,14 27 1,-14-13-1,13 13 17,-13-13-17,13 0 17,-13-1 30,13 14-46,-13-13 31,0 0 562,13 13-562,-13-13 375,0 0-375,0-1 15,14 14-31,-14-13-15,0 0 15,13 13 16,-13-13-31</inkml:trace>
  <inkml:trace contextRef="#ctx0" brushRef="#br0" timeOffset="49435.34">20717 8784 0,'-13'0'265,"13"-13"-187,13 0-78,0-1 16,0 1-16,1 13 16,-1-13-16,-13-13 15,0 12 1,0 1 15,13 13-15,-13-13-1,13 13-15,-13-13 16,13-1-16,1-12 47,-14 13-16,26 13-15,-26-14 31,0 1-1,13 13-30,-13-13 0,14 13 327</inkml:trace>
  <inkml:trace contextRef="#ctx0" brushRef="#br0" timeOffset="51792.6">21021 8784 0,'13'0'328,"-13"-13"-328,0 0 16,14-1-1,-14 1 16,13 0-15,13 13-16,-26-13 16,0 0-1,0-1 1,14 14-16,-14-13 16,13 0-16,-13 0 15,13 13 1,-13-14-16,13 1 15,0 13-15,-13-13 16,0-14 0,27 27-16,-14 0 15,-13-13-15,0 0 16,13 13 0,1-13 15,-14 0 0,0-1 0,13 14-15</inkml:trace>
  <inkml:trace contextRef="#ctx0" brushRef="#br0" timeOffset="53918.62">21233 8890 0,'13'0'390,"0"-13"-358,-13-14-17,13 14 1,1 0-16,-1 13 16,-13-13-16,0-1 15,0 1-15,13 13 16,-13-26-1,13 26-15,1-14 16,-1 1-16,0 0 16,-13 0-1,13 0-15,-13-14 16,0 14 0,0 0-1,14-1 1,-14 1-1,13 13 1,-13-13-16,0 0 16,0-1-1,0 1 1,0 0 0,13 13-1,-13-13 16,0 0 16,0-1-15,26 14-1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0T14:02:36.45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15253 7713 0,'0'13'343,"13"-13"-311,-13 13-32,0 0 46,0 1-14,0-1-17,0 13 1,0-13 0,0 1-16,0-1 15,0 0 1,0 0-16,0 14 15,0-14 17,0 0-1,0 0 0</inkml:trace>
  <inkml:trace contextRef="#ctx0" brushRef="#br0" timeOffset="2273.41">14671 8427 0,'13'0'344,"14"0"-313,-14 0 16,0 0-32,1 0 17,-1 0-17,0 0 1,13 0 15,-12 0-31,-1 0 109,0 0-46</inkml:trace>
  <inkml:trace contextRef="#ctx0" brushRef="#br0" timeOffset="6087.94">15068 8321 0,'13'-13'625,"0"13"-610,-13-13 1,14 13 0,-1-14-1,0 14 16,-13-13-15,27 13 0,-14 0-1,-13-13 1,13 13-16,0 0 16,1 0 15,-1 0 0,0 0-15,-13-13-1,13 13 1,0 0 0,1 0 30,-1 0 1,0 0-31,0 0 15,1 0 0,-1 0-15,0 0 15,0 13 1,-13 0 93,0 0-79,0 1-14,0-1-17,0 0 17,0 0 30,0 1-31,0-1 16,0 0-31,0 0 15,0 1 16,-13-14-31,0 13 15,0-13 0,13 13-15,-14-13-1,14 13 1,-13 0 15,0 1-15,13-1 15,-13 0-15,-1-13 15,14 13-15,-13-13-16,0 14 15,0-14 1,0 0-1,13 13 1,0 13 62,13-26 219,0 0-297,0 0 16,14 0-16,-14 0 15,0 0-15,0 0 16,1 0-16,-1 0 16,0 0-16,14 0 15,-14 0 1,0 0-1,0 0 1,0 13 15,1 14-31,-1-27 16,-13 13-16,13 0 16,0 1-16,1-1 15,-14 0 1,0 14-1,0-14-15,0 0 16,0 0-16,0 0 16,0 1-1,0-1 1,0 13 15,0-12-15,0-1-1,0 0 1,0 0 31,0 1-31,-14-14-16,-12 26 15,13-13 1,-1 0-16,1-13 15,0 0 1,0 0 0,-14 0-1,14 0 17,0 0-32,0 0 15,-1 0 16,1 0-15</inkml:trace>
  <inkml:trace contextRef="#ctx0" brushRef="#br0" timeOffset="8640.79">18772 7501 0,'0'13'313,"0"0"-298,0 1 1,0-1-16,0 13 31,0-12 32,0-1-17,0 0 33,0 0-33,0 0 33,0 1 202,0-1-266,0 0 1,13 0 0,-13 1-16,0-1 15,0 0 1,14 0 0,-14 1-1,0-1 1,0 0 15</inkml:trace>
  <inkml:trace contextRef="#ctx0" brushRef="#br0" timeOffset="12219.28">18680 8162 0,'13'0'562,"0"0"-531,0 0-15,-13-26 0,13 26-1,1 0 16,-1 0-31,0 0 16,0 0 0,1 0-16,-1 0 15,0 0 1,0 0 0,1 0 15,-1 0-16,0 0 1,13 0-16,-12 0 31,-14 13-31,13-13 16,0 0 0,-13 13-1,13 1-15,1-1 16,12 0 15,-26 0-31,13 1 16,-13-1 46,0 0-46,0 0 15,0 0-15,0 1-1,-26-1 17,26 13-17,-13-26-15,-1 0 16,1 14-1,0-1 1,0-13 0,-14 0 15,14 0-15,13 13-16,-13-13 15,0 0 1,13 13-1,-14-13 17,1 0-17,0 0 1,0 0 0,13 14-1,-14-14-15,1 0 16,13 13-1,13-13 376,1 0-391,-14 13 16,13-13-1,0 0 1,0 0-16,1 0 0,-1 0 16,0 0-16,0 0 15,0 13-15,1-13 16,12 13-1,-13 1 1,1-14-16,-1 0 16,0 0-1,0 13 1,14 0 15,-27 0 32,13-13-63,-13 14 15,0-1 1,0 0 0,0 0-16,0 0 15,13-13-15,-13 14 31,0 12-31,0-13 32,0 1-17,0-1 1,0 0-16,0 0 16,-13 14-1,13-14 1,-26-13-16,12 13 15,14 0-15,-13-13 16,13 14-16,-13-14 16,13 13-16,-13 0 15,-1-13 1,-12 0 0,13 13-16,-1-13 15,1 0 1,0 0-1,0 0 1,0 0 0,-1 0-1,1 0 1,0 0-16,0 0 31,-1 0-31,1 0 16,0 0 31,-14 0-16</inkml:trace>
  <inkml:trace contextRef="#ctx0" brushRef="#br0" timeOffset="29989.34">14301 6032 0,'0'14'297,"0"12"-281,13-13-1,-13 1 1,13-14 0,14 13 30,-14 0-14,-13 0-32,13 1 31,0 12-15,-13-13-1,0 0-15,0 1 0,14-14 16,-1 13-16,-13 0 15,13-13-15,-13 13 16,13 14-16,-13-14 16,13 0-1,-13 1-15,14-1 16,-14 0 0,0 13-1,0-12-15,13-1 16,-13 0-1,13 0-15,-13 1 16,0-1 0,13 0-16,-13 0 15,0 1-15,0-1 16,0 0-16,14 0 16,-14 0-1,0 1-15,13-1 16,-13 0-1,13 0-15,0 1 32,-13-1-1,14-13-15,-14 13-1,0 13 1,13-26-16,0 14 15,-13-1-15,13 0 16,0 0 15,-13 1-31,27-14 16,-27 26-16,13-13 16,0 1-16,1-1 0,-1 0 15,0 0-15,0 0 16,1 14-16,-1-27 15,0 13-15,-13 0 16,13 1-16,0-1 16,-13 0-1,0 0 1,14 14-16,-1-14 16,-13 0-16,0 0 15,26-13-15,-26 14 16,14-1 15,-1-13-15,-13 26-16,0-12 15,13-1 1,0 0 0,-13 0-16,13-13 0,-13 14 15,0-1 1,27-13-1,-27 26 1,0-13 0,13-13-1,-13 14 1,13-14 0,-13 13-1,0 0 1,14-13 15,-14 13-31,0 1 16,13-1-16,0 26 15,0 1-15,27 13 16,-27-13-16,0-14 16,1 27-16,-1-13 15,-13-14-15,0-12 16,0-1-1,0 0-15,0 0 360,26 14-345,14-14-15,-13 13 16,-27-12-16,13-1 16,0 0-16,0 0 15,-13 1-15,13-14 16,14 13-16,-27 0 16,13 0-16,0-13 15,-13 27-15,14-14 0,-1-13 16,0 13-1,-13 0-15,0 1 16,27-14 0,-27 13-16,13-13 0,-13 13 15,13 13-15,0-26 16,-13 14-16,13-1 16,1 0-16,-1-13 15,0 13-15,0 1 16,1-1-16,-1-13 31,-13 26-15,13-26-1,-13 14 1,13-1 0,0 0-1,1-13-15,-1 13 16,0 0-16,0-13 15,-13 27-15,14-14 16,-1-13-16,-13 13 16,13 1-16,14-1 15,-14 0-15,0 27 16,0-27-16,14 13 16,-1-12-16,1 12 15,-1 14-15,-13-27 16,14 0-16,-27 1 15,13-1-15,13-13 0,-26 13 16,14 0 0,-1-13-1,-13 13-15,13 1 16,14-1-16,12 0 16,-12 0-1,-14-13-15,0 0 16,14 14-16,-14-14 15,13 13-15,-12-13 16,-1 13-16,13-13 16,14 26-16,-27-12 15,27-1-15,0-13 16,26 0-16,-40 13 0,54 0 16,-54-13-1,14 14-15,13-14 16,-40 0-16,13 13 15,1-13-15,-1 13 0,1 14 16,-1-27-16,1 13 16,26-13 343,-14 0-343,14 0-16,0 0 15,-27 0-15,14 0 16,13 0-16,-40 0 0,14-27 16,-1 27-16,14 0 15,-27 0 1,0 0-16,1 0 15,-1-13-15,13 13 16,1 0-16,-14 0 16,0 0-1,0-13-15,1 13 16,12 0 0,-26-13-16,13 13 15,1 0 1,-14-14-16,13 14 15,-13-13 1,13 0-16,13 0 0,-12-1 16,12 1-16,1 0 15,-27 0-15,13 13 16,0 0-16,14-13 16,-14 13-16,13-14 15,-26 1-15,27 13 16,-14-13-16,0 0 15,14 13-15,-14-14 16,-13 1-16,26 13 16,-12 0-16,-14-13 15,13 13-15,0 0 0,0 0 16,0-13-16,1 13 16,-14-13 15,13-14-16,0 27-15,0-13 16,-13 0-16,14-1 16,12 14-16,-26-13 15,0 0-15,13 13 16,1-27-16,-14 14 31,13 13-31,0 0 16,0-13-1,-13 0-15,0 0 16,27 13-16,-14-14 16,-13 1-16,26 0 15,1 0-15,-14-1 0,27 1 16,-14-13-16,14-1 16,-27 14-16,27-27 15,-14 27-15,1 13 485,-27-13-470,13 13-15,0 0 16,0 0-16,1-13 15,-1 13-15,0 0 16,0 0-16,1 0 31,12 0-15,-26-14-16,13 14 16,0-13-16,1 13 15,-1 0 16,0-13-31,14-14 16,-14 27 0,-13-13-1,13 0 1,0 13 0,-13-13-16,14 13 15,-14-13 1,13 13-1,-13-14-15,13 14 0,0-26 16,0 13 0,1-1-16,-14 1 15,13-13-15,13 26 16,-12-40-16,-1 27 16,13-14-16,-13 14 15,14-13-15,-1-14 16,-12 14-16,25 12 15,-12-12-15,-14-1 16,13-12-16,-12 25 0,-1-12 16,27-14-1,-14-39-15,1 26 16,12 0-16,1 0 16,-14 0-16,1-26 15,-1 39-15,-12 1 0,-1-1 16,13 13-16,-13 1 15,1-27-15,-1 27 16,13 12-16,1-25 16,13-14-16,-14 0 15,27-27-15,0 28 16,-27 25-16,-13 1 16,-13-1-16,14 27 15,-1-13-15,0 0 16,-13-1-16,27-12 15,-14-14-15,0 1 16,14-28-16,-1-12 16,0 26-16,1 13 15,-14 14-15,-13 0 16,0 12-16,0 1 16,0 0-1,0-14 48,0 14-32,0 0 63,-13 13-1</inkml:trace>
  <inkml:trace contextRef="#ctx0" brushRef="#br0" timeOffset="43360.93">13573 7871 0,'13'0'343,"1"0"-311,-1 0-17,0 0-15,13 0 47,-12 0 31,-1 0-62,0 0-1,0 0 1,1 0 0,12 0 15,-13 0-31,1 0 31,-1 0-15,0 0 15,0 0 16,0 0-31,1 0-1,-1 0 1,0 0-1,0 0 17,1 0-17,-1 0 1,0 0 0,0 0-1,1-13 1,-1 13-1,0 0 1,0 0 0,0 0-1,1 0 17,12 0-17,-26-13-15,13 13 16,1 0-1,-1 0 1,0 0 0,0 0-16,14 0 15,-14 0 1,0 0 0,0 0-16,1 0 15,-1 0-15,13 0 16,-12 0-1,-1 0 1,0 0 0,0 0-16,0 0 47,1 0-32,-1 0 16,0 0 16,0 0 0,1 0 31</inkml:trace>
  <inkml:trace contextRef="#ctx0" brushRef="#br0" timeOffset="51639.99">19434 7898 0,'26'0'313,"-13"0"-297,1 0-16,25 0 15,-12 0 1,-1 0-1,14 0-15,-27 0 16,14-13-16,52-1 16,-26 1-16,39 0 15,-39-14-15,-13 27 16,0 0-16,-14 0 344,14 0-344,26 0 15,-13 0-15,26-13 16,-13 13-16,27 0 0,-27 0 16,27 0-16,-27 0 15,0 0 1,13 0-16,-12 0 0,-41 0 15,1 0-15,12 0 16,-26 0-16,1 0 16,-1 0-16,0 0 31,0 0-31,1 0 16,-1 0-1,0 0 16,0 0 1</inkml:trace>
  <inkml:trace contextRef="#ctx0" brushRef="#br0" timeOffset="92718.68">13917 6085 0,'0'27'219,"0"-1"-219,0-12 16,0 12-16,0-13 15,0 0-15,0 14 16,0-14-1,0 0-15,0 1 16,0-1-16,0 0 0,0 0 16,0 1-1,0-1 1,0 0 0,0 0-1,0 0 1,0 1-16,0-1 15,0 0 1,0 0-16,0 1 16,0 12-16,0-13 15,0 1 1,0-1 0,0 0-16,0 0 15,0 14 48</inkml:trace>
  <inkml:trace contextRef="#ctx0" brushRef="#br0" timeOffset="93925.02">13772 6350 0,'26'0'250,"0"0"-250,-12 0 16,25 0-16,-25 0 16,-1 0-16,13 0 15,-12 0-15,25 0 16,-26 0-16,1 0 15,-1 0 1,0 0 15,0 0-15,1 0-16,-1 0 16,0 0-1,0 0 1,1 0-1,-1 0 1,0 0 15,13 0 1</inkml:trace>
  <inkml:trace contextRef="#ctx0" brushRef="#br0" timeOffset="95338.48">14314 6681 0,'0'13'281,"13"-13"-250,-13 13-15,0 0 0,0 1-16,13-1 15,-13 0 1,0 0-1,0 1-15,0-1 0,0 0 16,0 0 0,0 0 31,0 1-32,0-1 1,0 0-1,0 0-15,0 1 16,14-14 0,-14 13-1,0 0 1,0 0 31,0 1-16,13-14-31,-13 13 16,0 0-1,0 0-15,13 0 32,-13 1-17,0-1 1,13-13-1</inkml:trace>
  <inkml:trace contextRef="#ctx0" brushRef="#br0" timeOffset="96907.59">14182 6879 0,'13'0'297,"0"0"-282,0 0-15,1 0 16,-1 0-16,0 0 16,0 0 15,0 0-31,1 0 15,-1 0 1,0 0 0,0 0-1,1 0-15,-1 0 16,0 0 46,0 0-46,1 0 31,-1 0-16,0 0 0,0 0-15,0 0 0,1 0-1,-1 0 17,0 0-1</inkml:trace>
  <inkml:trace contextRef="#ctx0" brushRef="#br0" timeOffset="98948.6">14684 7236 0,'0'27'204,"0"-14"-189,0 27-15,14-1 16,-1-25-16,-13 12 15,0 1-15,0-14 16,0 13 0,0-13-1,0 1-15,13-14 16,-13 13 46</inkml:trace>
  <inkml:trace contextRef="#ctx0" brushRef="#br0" timeOffset="100845.68">14539 7448 0,'0'-13'281,"26"13"-281,14 0 15,-27 0-15,0 0 16,1 0-16,-1 0 16,0 0-16,0 0 15,1 0-15,-1 0 16,0 0 0,0 0 15,1 0 16,-1-13 484,13-1-531,1 1 16,-14 13-16,13 0 15,-12 0-15,-1 0 16,0 0-1,0 0 17,0 0-17</inkml:trace>
  <inkml:trace contextRef="#ctx0" brushRef="#br0" timeOffset="104467.02">20055 5834 0,'0'13'266,"0"1"-251,0 12-15,0 0 0,0 27 16,0-13-16,0-27 16,0 14-16,0 12 15,0-25 1,0-1-16,0 0 16,0 0-16,0 1 15,0-1 1,0 0-1,0 0 17,0 0-1,0 1-31,0-1 16,0 0-16,0 0 15,0 1-15,0-1 16,0 0-1,0 0-15,0 1 16,0-1 15,0 0 1,0 0-1</inkml:trace>
  <inkml:trace contextRef="#ctx0" brushRef="#br0" timeOffset="105822.9">19897 6085 0,'13'0'234,"0"0"-234,0 0 47,1 0-32,12 0 17,-13 0-17,0 0 32,1 0-31,-1 0-1,0 0-15,0 0 0,1 0 16,-1 0-16,0 0 16,0 0-1,1 0-15,-1 0 16,0 0 0,0 0-1,0 0 1,1 0-1,-1 0 1,0 0-16,0 0 16,1 0 15,12 0-15,-13 0 30</inkml:trace>
  <inkml:trace contextRef="#ctx0" brushRef="#br0" timeOffset="107075.96">19711 6469 0,'0'27'281,"0"12"-281,0-26 16,0 14-16,0-14 15,0 0-15,0 1 16,0-1-16,0 0 16,0 0-16,0 0 15,0 1-15,0-1 16,0 0-1,0 14-15,0-14 16,0 0 0,0 0-1,0 1-15,0-1 16,0 13-16,0-13 47,0 1-16,0-1 0</inkml:trace>
  <inkml:trace contextRef="#ctx0" brushRef="#br0" timeOffset="108745.02">19473 6694 0,'14'0'296,"-1"0"-280,0 0-16,0 0 16,0 0-1,1 0 1,-1 0-16,0 0 16,14 0-1,-14 0 1,0 0-1,0 0 1,1 0-16,-1 0 16,13 0-1,-13 0-15,14 0 16,-1 0-16,-12 0 16,39 0-16,-14 0 15,-26 0-15,27 0 16,-27 0-16,14 0 15,-1 0-15,-13 0 16,14 0 0,-14 0 31,0 0-16,1 0 0,-1 0 16</inkml:trace>
  <inkml:trace contextRef="#ctx0" brushRef="#br0" timeOffset="110147.7">19394 6866 0,'0'13'297,"0"0"-297,0 1 15,0 12-15,0-13 16,13 1-16,-13 12 0,0-13 16,13 0-16,-13 14 15,0-14 1,0 0-16,0 1 16,0-1-1,0 0-15,0 0 31,0 1-31,0-1 32,0 0-17,0 0-15,0 27 16,0-27-16,0 0 16,0 1-16,0-1 15,0 0 1,0 0-16,0 0 15,0 1-15,0-1 16,0 0 31,0 0 0</inkml:trace>
  <inkml:trace contextRef="#ctx0" brushRef="#br0" timeOffset="111088">19420 7355 0</inkml:trace>
  <inkml:trace contextRef="#ctx0" brushRef="#br0" timeOffset="112951.84">19235 7197 0,'13'0'391,"14"0"-391,-14 0 15,14 0-15,-14 0 16,0 0 0,0 0-16,14 0 15,-14 0 1,0 0-16,0 0 15,1 0 1,-1 0-16,0 0 0,0 0 31,1-14-31,-1 14 16,-13-13 46,13 13-46</inkml:trace>
  <inkml:trace contextRef="#ctx0" brushRef="#br0" timeOffset="196604.24">14076 7871 0,'13'-13'657,"27"13"-642,-27 0-15,0 0 16,0 0 0,1 0 15,-1 0-16,0 0 1,0 0 0,1 0-1,-1 0 17,0 0-17,0 0 1,0 0-1,14 0 1,-14 0 15,0 0-15,1 0 15,-1 0-15,0 0-1,14 0 17,-14 0-1,0 0-31,0 0 0,0 0 31,1 0-31,12 0 31,-13 0-15,1 0 15,-1 0-15,0 0 15,0-13-15,1 13-1,25 0-15,-12 0 16,-14-13-16,13 13 16,27 0-16,-39 0 15,12 0-15,0 0 16,1 0-16,13 0 16,-27 0-16,13 0 15,14 0-15,-27 0 16,14 0-16,-1 0 15,-13 0-15,27 0 16,-27 0 468,14 0-484,-1 0 0,1 0 16,-1 0 0,-13 0-16,1 0 15,-1 0-15,0 0 0,0 0 16,0 0 0,1 0 15,-1 0 16,0 0-32,0 0 1,1 0 0,-1 0-16,13 0 15,1 0-15,-14 0 16,0 0-16,0 0 15,14 0-15,-14 0 16,0 0 0,1 0-16,-1 0 15,0 0 1,13 0-16,1 0 16,-1 0-16,1 0 15,13 0-15,-1 0 16,-26 0-16,14 0 15,-1 0-15,1 0 16,-14 0-16,0 0 16,1 0-1,-1 0-15,13 0 16,-13 0 0,1 0-1,-1 0 1,0 0-1,0 0 1,14 0 0,-14 0-16,0 0 15,1 0 1,-1 0-16,13 0 16,40 0-1,0 0-15,1 0 16,-28 0-16,-25 0 15,25-14-15,-12 14 16,-14 0-16,13 0 16,-12 0-16,25 0 15,-12 0-15,-14 0 0,13 0 16,14 0-16,-13 0 16,12 0-16,14 0 15,-40 0-15,14 0 16,-1 0-16,-12 0 390,12 0-390,-13 0 16,1 0 0,-1 0-1,0 0 1,0 0 15,14 0 0,-14 0 1,0 0-32,0 0 15,1 0 17,-1 0-17,13 0 16,-13 0-31,1-13 16,-1 0 0,0 13-1,14 0-15,-14-13 16,13 13-16,1-27 0,12 27 16,1 0-1,0-13-15,0 13 0,-1 0 16,1-13-16,0 13 15,-1 0-15,-26 0 16,14 0-16,-1 0 16,14-13-1,-13 13 1,-1-14-16,0 14 16,1-13-1,-14 13-15,0 0 16,1 0-16,-1 0 15,0 0 1,14-13 0,-14 13-1,0 0 1,0-27-16,0 27 16,1 0-16,-1 0 0,13-13 15,-12 13-15,-1 0 16,13 0-16,1 0 15,12 0 1,-25 0-16,12-13 16,1 0-16,-1 13 15,1 0 298,-1 0-298,14 13-15,-14-13 16,14 0-16,-14 0 16,-13 0-16,27 0 15,0 0-15,-27 13 0,14-13 16,25 0-16,-38 0 16,12 0-16,-13 0 15,27 0-15,-13 0 16,-14 0-1,0 27-15,0-27 16,0 0 15,1 0-15,-1 0 0,0 0-1,0 0 1,1 0-1,-1 0-15,-13 13 16,13-13 0,13 0-1,-12 0 1,-1 0 0,0 0-1,-13 13-15,13-13 16,1 0-1,12 0 17,-13 0-17,1 0 17,-1 0-1,0 0 359,0 13-374,0-13-16,1 0 16,-1 0-16,0 0 15,14 0 1,-14 0-16,13 0 16,14 14-16,-27-14 15,14 0 1,-14 13-16,0-13 15,0 0 1,14 0-16,-14 0 16,0 13-16,14-13 15,-1 0-15,1 0 16,-14 0-16,0 13 0,0-13 16,1 0-16,25 0 15,-25 0 1,-1 0-16,0 14 15,0-14 1,0 0-16,1 0 16,-1 0-16,0 0 15,0 0-15,1 0 16,-1 0 0,0 0 15,13 13 0,-12-13 16,-1 0 15</inkml:trace>
  <inkml:trace contextRef="#ctx0" brushRef="#br0" timeOffset="199569.95">16722 8215 0,'13'0'485,"0"0"-470,14 0-15,-1-13 16,1 13-16,-14 0 0,0 0 16,0 0-16,0 0 15,1 0-15,-1 0 16,0 0 0,0 0-1,1 0 1,-1 0-16,0 0 15,0 0-15,0-13 16,1 13-16,-1 0 16,0 0-1,0-13 1,14 13 0,-14 0-1,-13-14 1,13 14-1,-13-26 1,14 26 15,-1 0 16,0 0 0,13 0 125</inkml:trace>
  <inkml:trace contextRef="#ctx0" brushRef="#br0" timeOffset="-195851.75">14949 7752 0,'-13'0'344,"-1"14"-328,1-14-16,0 0 15,13 13 1,-13 0-16,0 0 16,-1 0-16,-25 14 15,12-1-15,14-12 0,0-1 16,0 0 0,-1 0-1,-12 14-15,13-14 16,-1 0-1,1 0-15,0 1 16,-14-1 0,1 0-16,0 0 15,-1 1-15,14-1 16,13 0-16,-13-13 16,-1 0-16,1 0 0,0 13 15,0-13 1,13 13 15</inkml:trace>
  <inkml:trace contextRef="#ctx0" brushRef="#br0" timeOffset="-194464.46">14433 7779 0,'-13'13'297,"13"0"-297,-13 0 16,-1 1-16,1-1 15,13 0-15,-13 27 16,-14-27-16,14-13 16,13 13-16,-13 0 15,0 1-15,-1-14 16,14 13-16,-13 0 15,0-13-15,0 27 16,0-14-16,-1-13 16,1 0-1,0 13-15,0-13 16,13 13-16,-14 1 16,-12-14-1,13 13-15,0 0 16,-1 0-1,1-13-15,0 13 16,-14 1 0,14-14-16,13 13 31,-13-13-31,0 0 31,13 13 16,-14-13-47</inkml:trace>
  <inkml:trace contextRef="#ctx0" brushRef="#br0" timeOffset="-192929.2">14049 7739 0,'0'13'328,"0"1"-313,-13-1 1,13 0-16,-13 0 16,13 0-16,-13-13 15,-1 14-15,14-1 16,-13 0-16,-13-13 0,26 13 15,-13 14-15,-1-27 16,1 13-16,13 0 16,0 0-16,-13-13 15,0 14 1,13-1 15,-27-13-15,14 26 15,0-12-15,-1-14-1,1 0-15,0 13 32,0-13-32,0 0 15,-1 13 1,1-13-1,0 0 17,0 13-17,-1-13 1,14 14-16,-13-14 16,-13 13-16,12-13 15,1 26 1,13-13-1,-13-13-15,0 0 16,0 0 0,13 14-16,0-1 47,-27-13-47,27 13 31</inkml:trace>
  <inkml:trace contextRef="#ctx0" brushRef="#br0" timeOffset="-190027.97">19275 7567 0,'0'13'281,"-13"27"-281,-1 0 16,1-27-16,0 27 15,-13 13-15,12-14 16,-12 14-16,13 0 16,-1-27-16,1 1 0,13 13 15,0-27 1,-13 0-16,13 0 16,-13-13-16,13 14 15,0-1-15,0 13 16,-14-26-1,14 13-15,0 1 79</inkml:trace>
  <inkml:trace contextRef="#ctx0" brushRef="#br0" timeOffset="-188261.95">19778 7633 0,'-14'13'297,"1"1"-297,13-1 16,-13 0-16,13 0 15,-13-13-15,-1 14 16,14-1-16,0 0 16,-13-13-16,13 13 15,-26 14-15,26-14 16,0 0-1,-13-13 1,13 13-16,-14-13 16,14 14-16,-13-1 47,13 0 31,-13-13-63,13 13 1,-13-13 0,13 14-16,0-1 15,0 0 1,-27-13-16,27 13 31,-13 0-15,13 1-1,-13-14 48,13 26-48,0-13 32,-14 1-31,14-1-16,-13 0 16,13 0-1,0 14 1,0-14-16,0 0 31,-13-13-15,13 13-1,0 1 17,0-1 77</inkml:trace>
  <inkml:trace contextRef="#ctx0" brushRef="#br0" timeOffset="-186517.87">20346 7620 0,'0'26'297,"0"-12"-282,-13 12-15,0 1 16,0-1-16,-14 1 0,27-14 16,-13 0-1,13 0 1,0 0-16,-13 1 15,13-1 1,0 13 0,0-12-1,0-1 1,-13-13 15,13 13 0,0 0 16,0 0 47,0 1-47,-14-14-47,14 13 16,0 0-1,-13-13 1,13 13-16,0 1 31,0-1 63,0 0-32,0 0 16,0 14-46</inkml:trace>
  <inkml:trace contextRef="#ctx0" brushRef="#br0" timeOffset="-184694.33">20915 7594 0,'0'13'313,"0"0"-298,0 0 1,0 14-16,-13-14 16,13 0-1,0 0 1,0 1-16,0-1 0,-13-13 15,0 26 1,-14-12 15,27-1-15,0 0 15,-13-13-15,13 13-16,0 0 15,-13-13-15,13 14 16,0-1-16,0 0 16,-14-13-1,14 13 17,-13-13-17,13 14 1,0-1 15,-13-13 32,13 13-1,0 0-15,0 0 0,-26 1-47,26-1 15,-14 0 1,14 0 0,0 1-16,0-1 15,-13 13-15,13-12 32,0-1-17,-13-13 1,13 13 31,0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09T15:46:17.0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6496 10808 0,'0'-13'312,"0"-13"-296,0 12 0,0-12-16,0-1 15,0 1 1,0 13-16,13-1 16,-13 1-1,13 0-15,-13 0 16,0 0-1,13-1-15,-13 1 16,0 0-16,13 13 16,1-13-16,12-1 15,1-12-15,-14-1 16,13 1-16,-13 13 0,27-14 16,-13 14-1,-1-13-15,-13-1 16,1 14-16,-1 13 15,0-26-15,0 12 16,0 14 0,1-26-16,-1-1 15,0 14-15,0-13 0,14 12 16,-27-12-16,13 13 16,0-27-16,1 14 15,12-1-15,-13 14 16,0-27-16,14 14 15,-14-1-15,14 14 16,-14-13-16,13-14 16,14 13-16,-27 1 15,14 0-15,-1-27 16,1 26-16,25-12 16,-25-14-16,13-14 15,26-12-15,-27 26 16,1 13-16,-13 1 15,12 12-15,-25 14 0,-1 0 16,-13 0-16,13 13 16,27-27 327,39-52-343,-26 26 0,0 13 16,0-13 0,-40 27-16,13-1 0,1 14 15,-1 0-15,-26-14 16,27 14-16,-14 0 16,0 0-16,14 0 15,-14 13-15,0-14 16,0 1-16,14 0 15,-14 13 1,14 0-16,-14-13 16,0 13-1,0-14-15,1 1 16,12 13-16,14-13 0,-27 0 16,13-1-16,1 14 15,-14-13-15,27-13 16,-27 26-16,0 0 15,0-13-15,1 13 16,-14-14-16,39 1 16,-12 0-16,-14 13 15,13-13-15,1-1 16,13-12-16,-27 13 0,40-1 16,13 1-1,-13 0-15,39 0 16,-12 0-16,-14 13 15,0 0-15,14-14 16,-54 14-16,14 0 0,13 0 16,-27-13-16,14 13 15,26 0-15,-26 0 16,39-26-16,-26 26 16,26 0-16,-13 0 15,14 0-15,-54 0 16,14 0-16,0 0 15,-27 0-15,13 13 16,1-13-16,-1 0 16,1 13-16,12 0 15,27 1-15,-26 12 16,13-13-16,-13 0 16,-1 14-16,14-14 15,27 14-15,-54-14 0,54 0 16,-54 0-1,0 1-15,27-1 0,-13 13 16,-13-13-16,-1-13 16,14 14-16,-14-1 15,-13 0-15,14 0 16,13 1-16,-1-1 16,-26 27-16,27-27 15,13 13-15,-13 1 16,-1 12-16,41 14 15,-27-13-15,13 13 0,-40-13 16,14-1-16,26 1 16,-39 26-16,-1-53 15,-13 14-15,27-1 16,-14 1-16,1-14 16,-14 0-1,27 14 360,13 12-359,13 1-16,0 26 15,-13-26-15,-13-14 16,-14 27-16,1-26 16,12-1-16,-26-13 15,14 27-15,-1-14 16,1 1-16,-1-14 16,-12 0-16,12 14 15,-13-1-15,0 1 16,14-14-16,-14 0 0,0 14 15,1-14-15,12 13 16,-26 1-16,13-14 16,14 14-16,12-1 15,-25 14-15,-1-14 16,0-13 0,0 14-16,1 13 0,-1-27 15,13 0-15,-26 0 16,13 0-16,1-13 15,-14 14-15,13-1 16,-13 0-16,13 0 16,-13 1-16,13-1 15,14 0 1,-27 0-16,13-13 16,0 13-16,1 14 15,-1-14-15,-13 0 16,13-13-16,-13 14 15,13-1-15,-13 0 16,13-13-16,-13 27 16,0-14-16,14-13 15,-14 13-15,0 0 16,13-13-16,-13 13 62,0 1-46,0-1 0,0 0-1,13-13 1,-13 13 0,13 1 15</inkml:trace>
  <inkml:trace contextRef="#ctx0" brushRef="#br0" timeOffset="1315.6">9538 8453 0</inkml:trace>
  <inkml:trace contextRef="#ctx0" brushRef="#br0" timeOffset="1581.62">9538 8453 0</inkml:trace>
  <inkml:trace contextRef="#ctx0" brushRef="#br0" timeOffset="5196.46">9816 7236 0,'0'14'250,"0"-1"-234,0 13-1,0 1 1,0-14 0,0 0-1,0 0 1,0 1 15,0-1-15,0 0-1,0 0 1,0 1 0,-13-1-1,13 0 16,0 0-15,-13-13 15,13 13-31,0 1 16,0-1-16,0 0 16,0 0-1,0 1 1,-14-14-16,14 13 15,0 0-15,-13 0 32,13 1-32,0-1 15,0 0-15,-13 0 16,13 0 0,0 1-16,-13-14 15,13 13 1,0 0-1,-14 0 1,14 1 0,0-1-1,0 0 79,0 0 78,0 1-125,0-1 0,0 0-32,0 0 32,0 0-16,14-13 329,-1 0-345,0 0-15,0 0 16,1 0 0,-1 0-16,0 0 15,0 0 1,0 0-16,1 0 16,-1 0-1,13 0 1,1 0-16,-1 0 15,1 0 1,-14 0 0,27 0-1,-27 0-15,13 0 16,-12 0 0,-1 0-1,0 0-15,0 0 16,1 0-16,-1 0 0,0 0 15,0 0 1,0 0 0,14 0-1,-14 0 1,0 0 0,1 0 15,-1 0 0,0 0-15,14 0 46,-14 14-31,0-14-15,0 0 0,0 0 93</inkml:trace>
  <inkml:trace contextRef="#ctx0" brushRef="#br0" timeOffset="7096.96">10094 7594 0,'0'13'313,"0"13"-298,0-13 1,0 1 0,0-1-1,0 0-15,0 0 16,0 1-16,0 12 15,0-13 1,0 1 0,0-1-1,0 0 17,0 0-17,0 14 16,0-14-31,0 0 79,0 0-48,0 1-31,0-1 15,-13 13 1,13 14-16,0-14 0,0-12 16,0 25-16,0-25 15,0-1 1,0 0-16,0 0 16,0 0-1,0 1-15,0-1 16,0 0-1,0 0 1,-14-13 0</inkml:trace>
  <inkml:trace contextRef="#ctx0" brushRef="#br0" timeOffset="15340.48">13917 8215 0,'0'-13'266,"13"-13"-251,-13 12 1,27 1-16,-1 0 15,27 0-15,0-14 0,-26 14 16,25 0 0,-12-14-16,13 27 0,-27 0 15,14 0 1,0 0-16,13 0 0,-27 0 16,14 0-16,13 14 15,-40-14 1,14 13-16,-1 0 0,-13-13 15,0 0-15,1 13 16,-1-13-16,0 13 16,0 1-16,1-14 15,-14 13-15,13 0 16,13 0-16,1 1 16,-1-1-16,1 0 15,-14 14-15,40-14 16,-27 0-16,1 13 15,-14-12-15,40-1 0,-27 0 16,1 0-16,-14-13 16,27 0-1,-14 0-15,-13 0 16,1 0-16,-1 0 16,13 0-1,-12 0 16,-1-13-15,-13 0 0,0-14-16,0 14 15,0-13-15,0-1 16,0 14 0,0 0-16,0 0 0,-13-1 15,13 1 1,-27 0-1,14 13-15,13-13 0,-13 13 32,-1 0-17,1 0 17,0 0-17,0 0 1,-1 26-16,1-13 15,0 40-15,-13-13 16,12 0-16,-12 26 16,13-13-16,-14 0 0,14-14 15,13-12 1,-13 26-16,13-14 16,0 28-16,0-15 15,0-25-15,0 26 0,0-27 16,0-12-16,0 12 15,0-13-15,0 14 16,0-14-16,0 0 16,0 0-16,0 1 15,0 12 1,0-13-16,0 1 16,0-1-16,0 0 15,0 0-15,0 0 16,0 1-16,0-1 15,0 13 1,0-12-16,0-1 16,0 0-1,0 0-15,0 1 16,0 12 0,-14-26-16,14 13 15,-13 0-15,-13 1 16,-1-1-16,-12 0 15,-1-13-15,0 13 16,1-13-16,-1 0 0,0 0 16,14 0-1,-1 0-15,1 0 16,13 0-16,-27 0 16,13 0-16,27-13 0,-26 0 15,13 0 1,0 13-16,-14 0 15,14 0 17,13-14-17,-13 1 1,13 0 31,-14 13-47</inkml:trace>
  <inkml:trace contextRef="#ctx0" brushRef="#br0" timeOffset="19884.57">15121 9155 0,'0'-14'313,"13"-12"-313,-13-1 15,0 14-15,13 0 16,1 0-16,-1 0 16,0-14-1,-13 14-15,13 0 16,1-1-1,-1 1 1,0 13 0,0-13-16,-13 0 15,27-1-15,-14 1 16,-13 0-16,13 13 16,0 0-16,1 0 15,-1 0 1,0 0-16,0-13 15,1 13 1,-1-13-16,0 13 31,0 0-15,0 0 31,1 0-32,-1 0 1,0 0 15,0 0-31,1 0 16,-1 0 0,0 26-16,0-13 0,-13 27 15,27 0 1,-14-27-16,0 40 0,0-27 15,-13 1 1,0-14 0,0 0-16,0 0 15,0 14 1,0-14 0,0 0-1,0 1-15,0-1 31,0 0-31,0 13 32,0-12-1,0-1 63,0-53 46,0 27-124,0-13-16,0-1 16,0 14-1,0-14-15,0 14 16,0 0-16,0 0 15,0-14-15,0 14 16,0-27 0,0 27-16,0 0 15,0 0 1,0-1-16,0 1 0,0 0 16,0 0-16,14-1 15,-14 1 1,0 0 15,13 0-15,0 13-1,-13-13 1,13 13 0,-13-27-1,27 27-15,-14 0 31,0 0-15,0 0-16,1-13 16,-1 13-1,13 0-15,-12 0 16,-1 0-16,0 0 16,0 0-16,1 0 15,-1 0 1,0 0-16,0 0 15,0 0-15,1 0 16,-1 0 15,0 0 1,0 0-1,14 26 0,-27-12-15,0-1-1,0 0-15,13 0 16,-13 0-16,0 1 16,0-1-16,0 0 15,0 0-15,0 1 16,0-1-1,0 0 1,0 0 15,0 14-15,0-14 15,0 0-15,0 0 15,0 1-15,0-1-1,0 0 32,0 0-31,0 1-1,0-1 17,0 0-17,0 0 48,0 1-16,0-28 156,0-12-203,0-27 15,0 13-15,0 1 16,0 12-16,0 1 16,0 12-16,0 1 15,0 0 1,0 0 0,0-14-1,0 14 1,0 0-1,13 13 1,-13-13 0,14-1-1,-14 1 1,0-13 31,13 26-32,0 0 32,13 0 0,-12 0-31,-1 0 15,0 0-15,0 0-1,1 0 48,-1 0-48,-13 13 1,13-13 0,-13 13-1,13 0 1,-13 1-16,0-1 16,13 0-16,-13 27 15,0-27 1,0 0-1,0 0-15,0 1 16,0-1 0,0 0-16,0 0 15,0 1-15,0-1 16,0 0-16,0 0 16,0 0 15,0 14-31,0-14 31,0 0-15,0 1 62,14-14-63,-1 13-15,0-13 16,14 13-16,12-13 0,-25 0 16,12 0-1,-13 0-15,0 0 16,14 0 0,-14 0 15,0 0-16,1 0 17,-1 0-1,0 0 31</inkml:trace>
  <inkml:trace contextRef="#ctx0" brushRef="#br0" timeOffset="22505.05">16642 9234 0,'14'0'297,"-1"0"-297,0-13 16,0 13-1,0 0-15,-13-13 16,27 13-1,-14-14-15,-13 1 16,0 0-16,13 0 16,1-1-16,-1-12 15,0-1-15,0-12 0,14 26 16,-14-1-16,0-12 16,0 13-1,-13-1-15,0 1 16,0 0-16,0 0 15,0-1-15,0 1 16,0 0-16,0 0 16,0-27-16,0 27 15,0 0-15,0-1 32,0 1-32,0 0 15,0 0 1,0-1-16,0 1 15,0 0 1,0 0 0,0 0 31,-13 13-47,13-14 15,-13 14 1,0 0-1,13-13-15,-13 13 16,-1 0 15,1 0 1,0 0-1,0 0-16,-1 0 1,1 0 0,0 0-1,13 13 1,-13-13 0,13 14-1,-14-14 1,14 13-1,0 0 1,-13 0 0,13 0-1,-13 14-15,13-14 16,0 0 0,0 1-1,0 12-15,0 1 16,0-1-16,0 14 15,0-14-15,0 40 16,0-26-16,0 26 0,0-26 16,0-14-1,0 1-15,0-1 16,0-13-16,0 1 16,0-1-16,0 13 15,0 1-15,0-14 0,0 13 16,0-12-1,0 39-15,0-27 0,0 1 16,0 12-16,0 1 16,0-27-16,0 14 15,0-1-15,0 1 16,0-14 0,0 0-1,0 0-15,0 0 16,0 14-16,0 13 15,0-14-15,0 14 16,0-27-16,0 27 16,0-14-16,0-13 15,0 1-15,0-1 16,0 13 0,0-13-1,0 1-15,0-1 31,0 0-15,0 0 47,0 1 46</inkml:trace>
  <inkml:trace contextRef="#ctx0" brushRef="#br0" timeOffset="24305.31">16404 9618 0,'13'0'281,"1"0"-266,-1 0-15,13 0 16,-12 0-16,12 0 16,-13 0-16,0 0 15,1 0-15,-1 0 16,13 0 0,-12 0-16,-1 0 15,0 0-15,0 0 47,1 0-31,-1 0-1,13 0 32,-13 0-31,1 0 265,-1 0-265,0 0-1,27 0-15,-27 0 16,0 0 0,1 0-1,-1 0-15,13 0 16,-13 0-16,1 0 109</inkml:trace>
  <inkml:trace contextRef="#ctx0" brushRef="#br0" timeOffset="30330.67">17251 8520 0,'26'13'0,"-12"-13"16,12 0-16,0 0 16,-12 13-16,12-13 15,-13 0-15,1 0 63,-1 0-32,-13-13 0,13 13 1,0 0-32,0 0 15,1 0 1,-14-13 15,13 13-15,0 0 109,0 0-110,1 0-15,39 0 16,-1 0-16,1 0 16,-39 0-16,12 0 15,-13 0-15,1 0 16,-1 0-16,0 0 15,0 0-15,0 0 32,1 0 15</inkml:trace>
  <inkml:trace contextRef="#ctx0" brushRef="#br0" timeOffset="32289.55">17238 8824 0,'39'0'297,"-25"0"-297,-1 0 16,0 0-16,0 0 15,0 0-15,1 0 16,-1 0-16,0 0 16,0 0 15,1 0 0,-1 0-15,0 0-1,0 13 1,0-13-16,1 13 16,-1-13-16,0 0 15,0 0-15,1 0 16,-1 14 0,13-14-16,-12 0 31,-1 0-16,0 0 17,0 0 61,0 0-30,1 0 31,12 0-63,-13 0 16,1 0-16,-1 0 47</inkml:trace>
  <inkml:trace contextRef="#ctx0" brushRef="#br0" timeOffset="34486.58">18865 8136 0,'13'0'281,"-13"13"-265,-40 14-16,1-1 16,-1 27-1,-13-27-15,13 1 16,14-1-16,-14 1 15,1-14-15,25 0 16,-12 1-16,13-1 0,13 0 16,-14-13-16,-12 13 15,26 14-15,-13-27 16,-1 0 0,1 0-16,13 13 15,0 0 1,0 0-16,-13-13 47,-13 0-32,26 14 1,0-1 15,-14-13-15,1 26-1,0-13-15,13 1 16,-13-14-16,-1 13 16,14 0-16,-13 0 15,0 1-15,0-1 16,-1 13-16,1-26 16,0 14-16,13-1 0,-13-13 15,0 0 1,-1 13-16,14 0 47,0 0 125,0 14-157,14-14-15,12 0 16,0 14-16,27-1 15,-26 27-15,26 0 16,53 13-16,-27 14 16,0-41-16,1 41 0,-1-27 15,-39-14-15,-27-12 16,27-1 0,-14 1-16,1-1 15,12 1-15,-12 12 16,-1-12-16,-13-27 15,1 13-15,-14 0 0,13-13 16,-13 13-16,13 1 16,-13-1-16,13-13 15,-13 13 1</inkml:trace>
  <inkml:trace contextRef="#ctx0" brushRef="#br0" timeOffset="36450.05">18693 8811 0,'13'0'281,"0"0"-265,14 0-16,12 0 15,-25 0-15,-1 0 16,0 0 0,0 0-1,1 0-15,-1 0 0,0 0 16,0 0 31,0 0-32,1 0 17,-1 0-17,0 0 1,0 0-1,1 0 1,-1 0 0,0 0 15,0 0-15,1 0-1,-1 0 48,0 0-16,0 0-16,0 0 0,1 0-15,-1 0 46,-13 13 48</inkml:trace>
  <inkml:trace contextRef="#ctx0" brushRef="#br0" timeOffset="40103.78">19407 8916 0,'0'-13'313,"0"-13"-298,0 13 1,0-1-1,0 1 1,0 0-16,0-14 16,0 14-1,0 0-15,13-14 16,1 27-16,-14-26 16,13 13-16,0-14 15,0 14-15,-13 0 0,0 0 31,0-1-31,14 14 16,-1-13 0,0 0-16,0-14 15,0 27-15,1 0 16,-14-13-16,13 0 16,0 13-16,0-13 15,-13 0-15,40 13 16,-13 0-1,-1-14-15,14 14 16,-27 0-16,0 0 16,0 0-16,1 0 15,-1 0 1,0 0 0,0 0-16,1 0 15,-1 0-15,-13 14 16,13-14-16,0 0 15,0 13 1,-13 0-16,14-13 16,-1 13-16,0-13 15,0 27-15,-13-14 16,14-13-16,-14 13 0,0 0 16,13 1-1,0-1 16,-13 0-15,0 0 0,13-13-16,-13 14 15,27-14-15,-27 13 16,0 0 0,13 0-1,0-13 1,0 13-1,-13 1 1,14-14 0,-14 13-16,13-13 15,-13 13 1,26-13-16,-12 0 16,-14 13-16,13-13 15,0 0-15,13 0 16,14 14-1,-27-14-15,14 0 16,-1 13-16,-12-13 16,25 0-16,-26 0 15,1 0-15,-1 0 0,0 0 16,0 0 0,1 0-16,-1 0 15,0 0-15,0 0 16,1 0-1,-1 0-15,-13-13 32,13-1-17,13-12 1,-26 13 0,0-1-16,0 1 15,0 0 1,0 0-16,0 0 15,0-1-15,0 1 16,0 0 0,-13 0-1,0-1-15,-13-25 16,12 25 0,1 1-1,-13 0-15,12 0 16,1 13-16,0 0 15,13-13-15,-27 13 16,14-14-16,-13 14 16,13-13-16,-1 13 31,1 0-31,0 0 16,0 0-1,-1 0 1,1 0 15,0 0-31,0 0 16,-1 0-1,1 0-15,13 13 16,-26 1-16,-14-1 16,27-13-16,-14 13 15,1 0-15,13 0 16,-1 1-16,1-1 15,0 0-15,13 0 16,-13-13-16,-14 14 0,27-1 16,-13 0-16,-13-13 15,26 13-15,-14 14 16,1-27-16,0 13 16,13 0-16,-13-13 15,0 13-15,-14-13 16,14 14-1,13-1 1,-13-13-16,-1 26 16,1-26-16,13 14 0,-13-14 15,0 13 1,13 0-16,0 0 0,-27-13 16,14 0-16,13 14 15,-13-1 1,13 0-1,-13-13-15,13 13 16,-14-13 0,14 13-1,-13-13 1,0 0 0,0 14-1,-1-14 1,14 13-16,-13-13 15,0 0 17,0 0-1,-1 0-15,1 0 30,0 0-30,0 0-16,0 0 31,-1 0-15,1 0 78,13 13 15</inkml:trace>
  <inkml:trace contextRef="#ctx0" brushRef="#br0" timeOffset="41990.92">20743 8864 0,'0'13'453,"0"0"-437,0 0-16,0 0 0,0 1 16,0-1-1,0 0 1,0 0 15,0 1-15,0-1-1,0 0 1,0 0 0,0 1 62,0-1-31,-13-13-47</inkml:trace>
  <inkml:trace contextRef="#ctx0" brushRef="#br0" timeOffset="44582.2">21392 7951 0,'0'26'359,"-14"1"-359,-12-14 16,26 13-16,0 1 16,-13-1-16,13 1 15,-14-1-15,14-13 16,0 27-1,-13-40-15,13 13 16,0 1-16,0-1 16,0 0-1,0 0-15,0 0 32,-13 14-17,13-14 16,0 0-15,0 1 15,0-1-15,-13 0 15,13 0-31,0 1 16,-14-1-16,14 0 15,-13 0-15,0 0 16,13 1-16,-13-14 31,13 13-31,0 13 32,-13-26 14,13 14-30,13-14 234,26 0-234,-12 0-16,-1 0 15,1 0-15,-1 0 16,1 0-16,-14 0 16,0 0-1,0 0-15,1 0 16,-1 0-1,0 0-15,0 0 0,1 0 16,-1 0 0,0 0-16,0-14 15,1 14-15,-1-13 16,0 13-16,0 0 16,0 0-1,1 0 16,12-13-15,-13 13 0,1 0-1,-1 0-15,0 0 32,0 0-17</inkml:trace>
  <inkml:trace contextRef="#ctx0" brushRef="#br0" timeOffset="47412.12">21590 8334 0,'0'14'313,"0"-1"-313,0 0 15,0 0 1,0 1-16,0-1 15,0 0-15,0 0 16,0 0-16,0 1 16,0-1-1,0 0 1,0 0-16,0 1 16,0-1-16,0 0 15,0 0-15,0 0 31,0 14-31,0-14 16,0 0-16,0 1 16,0 12-1,0 1 1,0-14-16,0 0 16,0 0-1,0 0 1,0 1-16,0-1 15,0 0-15,0 0 16,0 1 0,0-1 15,0 0 0,0 0 16,0 1 16,0-1 577,0 0-624,0 0 15,0 0 47,0 1 0,0-1 32,0 0-79,0 0-31,0 14 31,0-14 0</inkml:trace>
  <inkml:trace contextRef="#ctx0" brushRef="#br0" timeOffset="51165.28">21590 7766 0,'-13'0'390,"39"0"-343,-13 0-31,1 0 0,-1 0-16,27 13 15,-27-13-15,13 0 16,-12 0-1,-1 0-15,26 0 16,-25 0 0,-1 0-16,0 0 31,0 0-15,-13-13 124,0 26-77,0 0 15,0 0-63,0 0-15,0 1 16,0 39-16,14-14 16,-14-12-16,0 26 15,0-14-15,0-25 16,0 12-16,0 0 16,0-12-1,0-1-15,0 0 16,0 0-1,0 1-15,0-1 16,0 0-16,0 0 16,0 1-16,0-1 15,0 0 1,0 0-16,0 0 16,0 14-1,0-14 1,0 0-16,0 1 15,13 12 1,-13 27-16,26-13 16,-13-1-16,-13 54 0,0-40 15,0 13-15,0-26 16,0-1-16,0 1 16,0-13-16,0-14 15,0 26-15,0-25 16,0-1-1,0 0-15,0 0 16,0 1 0,0-1-16,0 0 15,0 0-15,0 1 16,0-1-16,0 0 16,0 0 15,0 0-31,0 1 15,0-1-15,0 0 16,0 0 0,0 1-16,14-1 15,-14 0-15,0 0 16,0 1-16,0-1 16,0 0-16,0 0 15,0 0 1,0 1-16,0 12 15,0 1 1,0-1-16,0-13 0,0 0 16,0 1-16,0-1 15,0 0-15,0 0 16,0 1-16,0-1 16,0 0-1,0 0-15,-27-13 485,14 0-485,0 0 15,-14 0 1,14 0-16,0 14 15,0-14 1,-1 0-16,1 0 16,0 0-1,-13 0-15,12 0 16,1 13-16,0-13 16,0 0-16,-1 0 15,-25 0-15,25 0 16,1 0-16,0 0 15,-13 0-15,26 13 16,-27-13-16,14 0 16,0 0-1,-1 0-15,1 0 16,0 0 0,-14 0-1,14 0-15,0 0 16,0 0-1,0 0-15,-1 0 47,1 0-15,0 0-17,13 13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0T14:16:30.29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4445 7461 0,'13'0'391,"-13"13"-375,13-13-16,-13 27 62,14-14-46,-1-13 15,-13 13-31,0 1 16,13-14-1,-13 13 1,13-13-1,-13 13 1,0 0 0,14-13-1,-14 27 1,0-14 0,13-13-16,-13 13 15,13 14-15,-13-14 16,13 27-16,-13-27 15,0 0-15,0 14 16,0-14 0,27 0-16,-27 0 15,0 0-15,0 1 16,13-1-16,-13 0 16,0 0-1,0 1 1,0-1-16,0 0 15,13 13-15,-13-12 16,13-1 0,-13 0-16,0 0 0,14 14 15,-14-14 1,0 0 0,0 1-16,13-1 15,-13 0 1,0 13-16,13 1 15,14-14-15,-27 0 16,0 14-16,0-14 16,0 14-16,13-14 15,-13 0-15,13 13 16,0 1-16,-13-1 16,0 1-16,13-14 15,-13 0-15,0 1 16,0-1-16,0 0 15,0 0-15,14-13 16,-14 13-16,13 1 16,-13-1-16,13-13 15,0 13-15,1 0 16,-14 1-16,13-1 16,0 0-16,0 0 15,1 14-15,12-14 16,-13-13-1,-13 40-15,13-14 16,1-13-16,12 14 16,1-1-16,-14 14 0,0-40 15,0 13 1,1 0-16,-14 1 0,13-1 16,0 0-16,0-13 15,-13 27-15,27-14 16,-14 0-16,0 13 15,-13-12 1,13-14-16,1 39 16,-1-25-1,0-1-15,-13 0 16,13-13-16,-13 13 16,14 1-16,-14 12 15,0-13 1,13-13-16,-13 13 15,13-13 1,-13 14 15,0-1 1,13-13-17,-13 13 1,13-13-16,-13 13 31,0 1-31,14-14 16,-14 13-16,13-13 15,-13 13-15,13-13 16,0 13 15,1 1 0,-1-14-31,0 13 16,0 0-16,0 0 16,27 0-16,-13 1 15,-14-1 1,0 0-16,0 0 16,1-13-16,-1 14 0,0-1 15,0-13-15,-13 13 16,27 0 421,-1-13-437,1 0 16,-14 13-16,13-13 16,-12 0-1,-1 14-15,13-14 16,-13 0-16,1 0 0,-1 0 15,0 0-15,0 0 16,1 0 0,-1 13-16,0-13 15,0 0 1,1 0 15,-14 13 0,13-13 1,0 0-32,-13 13 47,13-13-47,14 0 31,-14 0 0,0 0-15,-13 27-1,13-27 1,1 0 0,-1 0-16,13 13 15,-13-13-15,1 0 47,-1 0-31,13 0-1,14 0-15,-27 0 0,14 0 16,-14 0 0,13 0-16,1 0 0,-14 0 15,14 0-15,-14 0 16,13 0-1,-12 0-15,-1 0 16,13 0-16,1 0 16,-14 0-1,0 0-15,27 0 16,-27 0-16,14 0 16,-14 0-16,26 0 0,-12 0 15,-14 0-15,14 0 16,-14 0-16,13 0 15,1 0-15,-14 0 16,13 0-16,1 0 16,-1 0-16,14 0 15,-14 0-15,-12 0 16,12-26-16,-13 26 16,1 0 468,-1 0-484,0-14 16,0 1-16,1 13 15,12-13 1,-13 0-16,0-1 15,1 14-15,-1 0 16,-13-13-16,13 0 16,27 0-16,-27 13 15,0-13-15,1-1 16,-1 1-16,13 0 16,14 13-16,-14-13 15,-12-1-15,12 1 0,14-13 16,-27 13-1,13-1-15,-12 14 16,-1-13-16,27 0 0,-14 0 16,0-1-16,-12 14 15,-1 0-15,13-26 16,1 13-16,-14-1 16,0 14-16,14-13 15,12-13-15,-12-1 16,13-12-16,26-1 15,-27 0-15,28-39 16,-15 39-16,-12 0 16,13-26-16,-26 40 15,-1 13-15,0-14 438,1-13-438,26 1 0,-27 12 15,1-12 1,-14 12-16,13-12 0,14 12 16,-13 1-16,-1-14 15,-13 27-15,1-14 16,12 1-16,-13-1 16,0 14-16,1 0 15,-14 0-15,13 13 16,0-27-16,-13 14 15,13 13-15,-13-13 16,27-14-16,-14 14 16,-13 0-1,0 0 1,13 13-16,0-27 0,1 1 16,-1-1-16,0-13 15,27-12-15,-27-1 16,0 13-16,1 0 15,-1 14-15,0-1 16,0 1-16,0 13 16,14-27-16,-27 14 15,0 12-15,0 1 16,13-13-16,0-1 16,-13 14-16,14 0 15,-14-1 1,0 1-16,0 0 31,0 0 0,13 13-15,-13-13-16,13-1 31,-13 1-31,0 0 31,27 0 1,-27-1-17,13 14 1,-13-13 46,13 13-30,-13-26-32,13 12 15,0 1-15,1 0 16,-1 0 0,0 0-1,-13-1-15,0 1 0,0 0 16,0 0 15,13-1 0,-13 1 32,0 0-16</inkml:trace>
  <inkml:trace contextRef="#ctx0" brushRef="#br0" timeOffset="4855.81">6562 9432 0,'13'0'1266,"0"0"-1219,-13 14 1031,0 12-1047,0-13-15,0 1 46,13-14 110</inkml:trace>
  <inkml:trace contextRef="#ctx0" brushRef="#br0" timeOffset="6391.72">5808 10028 0,'13'0'297,"27"0"-281,-27 0-1,13 0-15,-13 0 0,27-14 16,-13 14 0,-14 0-16,0 0 15,0 0-15,0 0 47,14 0-31,-14 0 31,0 0-47,1 0 15,-1 0 1,0 0-16,14 0 16,-14 0-16,0 0 46,0 0-14,0 0 30</inkml:trace>
  <inkml:trace contextRef="#ctx0" brushRef="#br0" timeOffset="9960.52">6985 9697 0,'-13'0'453,"-14"0"-438,14 0-15,0 0 16,0 0-16,-1 0 16,1 0-16,0 0 15,0 0-15,-1 0 16,1 0-1,0 0-15,0 0 16,13 13-16,-13-13 16,-1 0-16,1 13 15,0-13-15,0 0 16,13 14 0,-14-14-16,1 13 15,0 0 1,0 14-1,-14-14 1,14 0 0,13 0-1,-13-13 1,13 13-16,-13-13 16,13 14 15,0-1-16,0 0 1,-14 0-16,14 1 16,-13-1-1,13 0-15,0 0 16,0 1 0,0-1-1,0 0-15,0 0 16,0 0-1,0 1 1,0-1-16,0 0 16,0 0-1,0 1 17,0-1-17,0 0 1,0 0 15,0 1-31,0-1 16,0 0-1,0 0-15,0 0 16,0 1-16,0-1 16,0 0-1,13 0-15,-13 1 16,0 12-1,14-26-15,-14 13 16,13 1-16,-13-1 16,13-13-1,-13 13-15,26 0 16,-12-13 0,-14 27 15,13-27-31,0 13 15,0-13 17,1 0-32,-1 0 15,0 0-15,0 0 0,1 13 16,-1-13-16,0 0 16,0 0-16,0 13 15,1-13-15,-1 0 16,0 0-16,0 0 15,1 14 1,-1-14 0,0 0-1,14 0 1,-14 0 0,0 0-1,0 0-15,0 0 16,1 0-16,-14-14 15,13 1-15,0 13 16,-13-13-16,13-14 16,1 27-16,-1 0 15,-13-13-15,0 0 16,13 13 0,-13-13-1,27 0 1,-27-1-16,0-12 31,0 13-15,0-1-1,0 1 1,0 0 15,0 0 0,0-1 16,0 1-31,0 0 15,-14 0-15,1 13-1,0-13 1,0 13 0,13-14 15,-14 14-15,1 0-1,0 0-15,0 0 16,-1 0-1,1 0 1,0 0 0,0 0-16,-14 0 31,14 0-15,0 0-16,0 0 15,-1 0 1,1 0-16,-13 0 15,12 0 1,1 0 15,0 0-15,0 0 0,13 14 30,-13-14-46,-1 0 16,1 0 0,0 13-1,0 0 1,-1 0 15,1-13 16,13 13-31,-13-13 15,13 14-15,0-1 62,-13-13-16,13 13-15,0 0 0</inkml:trace>
  <inkml:trace contextRef="#ctx0" brushRef="#br0" timeOffset="12250.32">10993 8493 0,'0'-66'265,"0"0"-249,14 13-1,-1-26-15,0 52 0,14-13 16,-14 14-16,0-14 16,0 27-16,0-13 15,14 12-15,13-12 16,-1-1-16,-12-12 16,79 12-16,-53 1 15,39-1-15,-26 14 16,40-27-16,-66 27 15,39 13-15,-39 0 16,-14-13-16,14 13 16,-27 0-16,14 0 15,-14 0-15,27 0 16,-27 0-16,0 0 0,14 0 16,-1 0-16,0 0 15,14 0-15,0 0 16,0 0-16,12 0 15,-12 0-15,26 0 16,-13 0-16,-13 13 16,0-13-16,-1 0 15,14 0-15,-26 0 0,-1 0 16,1 0 0,12 0-16,-12 0 15,-14 0-15,13 0 16,1 0-16,-14 0 15,0 0-15,1 0 0,-14-13 63,0 0-63,0-14 16,0-12-16,-14 25 15,-25-12-15,12 13 16,-13-14-16,-26 14 15,13-13-15,14 12 16,-1 14-16,0 0 16,14 0-16,13 0 15,-14 0 1,14 0 0,0 0-16,-1 0 15,14 14-15,0-1 0,-13 0 16,0-13-16,13 13 15,-26 14-15,12 12 16,1 1-16,0 13 16,0 13-16,13-13 15,-14 13-15,14-13 16,0 0-16,-13 13 16,13-13-16,0 13 0,0-26 15,0 0 1,0 26-16,0-13 15,0 26-15,0-13 0,0 14 16,0-14 0,13-13-16,-13-27 0,14 53 15,-1-52-15,-13 13 16,0 13-16,13-40 16,0 26-16,14 1 15,-14 13-15,-13-13 16,26 26-16,-26-40 15,14 14-15,-14 13 16,0-13-16,0-27 16,0 13-16,0-12 15,0-1-15,0 0 16,0 0 0,0 14-16,-27-1 0,-26 27 15,14-26-15,-14-1 16,-27 0-16,14 14 15,-53-13-15,27-14 16,25 0-16,-25-13 16,39 0-16,0 0 15,40 0-15,-14 0 16,14 0-16,0 0 16,0 0-1,-1 0-15,1 0 16,0 0-16,0 0 31,13-13 0,-14 13-15</inkml:trace>
  <inkml:trace contextRef="#ctx0" brushRef="#br0" timeOffset="17229">12409 9446 0,'13'-27'281,"14"1"-281,12-27 16,-25 13-16,12 14 15,-26-1-15,13 1 16,0 13-16,1-1 15,-14 1-15,26 13 16,-13-13-16,-13 0 16,14-1-16,-1 14 15,0-39-15,0 25 16,27 1-16,-27 0 0,0 0 16,-13 0-1,14 13-15,-1 0 0,-13-14 16,13-12-1,0 26-15,14 0 16,-27-13-16,13 13 16,0-14-16,1 14 15,-1 0 1,-13-13 0,13 13-1,13 0-15,-12 0 31,-1 0-31,0 0 16,0 0 0,1 0-1,12 0 1,-13 0-16,0 13 16,1 1-1,-1 12 1,0-13-16,0-13 0,-13 14 15,14-1 1,-14 0-16,13 0 0,-13 0 16,13 14-16,-13-1 15,0-12-15,0-1 16,13 0-16,-13 0 16,0 14-16,0-1 15,0-13 1,0 1-16,0-1 15,0 0 1,0 0-16,0 1 16,0-1-16,0 0 15,0 0-15,0 0 16,0 1 0,0 12-16,0-13 15,0 1 1,0-1-1,0 0 1,0 0-16,0 1 47,0-1-16,0-26 188,0-1-203,0 1-16,14 0 15,-14-27-15,0 14 0,0-1 16,13 1-1,-13-14-15,0 27 16,0 0-16,0-1 16,0 1-16,0 0 15,0 0 1,0 0-16,13-1 0,-13 1 16,26 0-16,-12 0 15,-14-1-15,0 1 16,13-13-16,0 12 15,0 1 1,-13 0 0,14 13-1,-1-13 1,0 0 0,0 13-16,1 0 15,-14-14-15,13 14 16,0-26-1,0 26-15,0 0 32,14 0-32,-14-13 15,0 13 1,1 0 0,-1 0-1,0 0-15,14 0 16,-14 0-1,0 0 1,0 0-16,14 26 16,-1 1-1,14-14-15,-40 13 16,13 1-16,13 12 16,-12-25-16,-1 12 15,0 1-15,0-14 16,1-13-16,-14 13 15,0 13-15,13-26 0,-13 14 16,0-1 0,0 0-16,0 0 375,0 1-375,0 12 15,0-13-15,0 0 16,0 1 0,0-1-16,0 0 15,0 0 1,0 1-16,0-1 15,0 0 17,0 0 46,-13-13 0,-1 0-47,14-13 0,0-27-31,0 1 16,0 12-16,0-26 16,0 27-16,0 13 0,0-14 15,0 14-15,0-13 16,0 12-16,0 1 31,0 0-15,0 0-16,0-1 15,0-12-15,14-1 16,-14 14-16,0 0 0,0 0 31,0 0-15,13 13 0,-13-14-1,0-12 1,13 26-1,-13-13 1,0-1 0,13 14-1,-13-13 1,14 13-16,-1 0 16,0-13-1,13 13 1,-12-13-1,-1 13-15,0 0 16,0 0 0,1 0-16,12 0 31,-13 0 0,1 0-31,-1 0 16,0 0-1,0 0 1,14 0-16,-27 13 16,13-13-1,-13 13 1,0 0-16,0 1 31,13-14-31,-13 26 47,0-13-31,0 1-1,0-1 1,0 0 0,0 0-16,0 0 15,0 14-15,0-14 31,0 0-31,0 1 16,0-1-16,0 0 16,0 14-1,0-14-15,0 0 32,0 0-32,0 0 15,13 1 16,-13-1-15,0 0 0,14 0-1,-1 1 17,0-14-32,0 0 0,14 0 15,-14 13-15,0 0 16,14-13-16,-1 0 15,1 13-15,-1-13 16,0 0 0,-12 0-16,-1 0 15,0 0-15,0 0 16,1 0 0,-1 0-16,0 0 46,0 0-30,1 0 15,-1 0 1,-13-13-1</inkml:trace>
  <inkml:trace contextRef="#ctx0" brushRef="#br0" timeOffset="19814.84">14777 9446 0,'26'0'344,"1"-14"-329,-14 1-15,14 0 16,-1 0-16,14-14 16,-27 14-16,13 0 15,-12 13-15,-1-13 16,-13-1-16,26 1 15,-12 0-15,-14 0 16,13 13-16,-13-14 16,13 1-16,-13 0 15,0 0 1,13-14 0,0 14-16,1-13 15,-14-1-15,0 14 16,0-14-16,0 14 15,0 0 1,0 0-16,0 0 16,0-1-1,0-12 1,0 13 0,0-1-1,0 1-15,-14 0 16,1 13-1,0-13-15,0-1 16,0 14-16,-1 0 16,1-13-1,0 13-15,0 0 16,-1 0 0,1 0-1,0 0 32,-14 0-16,14 0-15,13 13-16,0 14 16,-13-1-16,13 27 15,-13-26 1,13-14-16,0 13 15,0 1-15,0-1 0,0-12 16,0-1-16,0 0 16,0 14-1,0-1 1,0-13-16,0 14 16,0 12-16,13 14 15,0-26-15,0 26 16,14 0-16,-14-1 15,0-12-15,-13 0 16,14-14-16,-14 14 16,0 13-16,0-27 0,0 1 15,13 26 1,-13-27-16,13 1 0,-13-1 16,13 27-16,1-40 15,-14 14-15,0-1 16,26 1-16,-26-1 15,0-13-15,0 1 16,0-1 0,0 0-16,13 0 15,-13 0-15,0 1 16,13-1-16,-13 13 16,0-12-16,14 25 15,-1-12-15,0-1 16,-13-13-16,0 1 0,0-1 15,0 13 1,0-12-16,0-1 16,0 0-1,0 0 48,0 0-32,0 1 16</inkml:trace>
  <inkml:trace contextRef="#ctx0" brushRef="#br0" timeOffset="21315.41">14499 9975 0,'13'0'281,"14"0"-281,-14 0 16,53 0-16,-13 0 16,27 0-16,-1 0 15,0 0-15,-26 0 16,13 0-16,-39 0 16,12 0-16,-25 0 15,25 0-15,-25 0 0,-1 0 31,0 0-31,0 0 32,1 0-1,-1 0-15,0 0-1,0 0 1,0 0-1,1 0 17,-1 0-32,0 0 31,0 0-15,1 0 15,-1 0-16</inkml:trace>
  <inkml:trace contextRef="#ctx0" brushRef="#br0" timeOffset="73489.9">18402 7567 0,'-40'0'282,"27"0"-267,-14 0-15,14 0 16,-13 0-16,12 0 0,1 0 15,0 0 1,0 0-16,0 0 16,-27 0-16,27 0 15,-14 0-15,14 13 0,0-13 16,-27 0-16,27 0 16,-14 27-16,1-27 15,-1 0-15,14 0 16,0 13-16,-13-13 15,12 0-15,1 0 16,-27 13-16,14-13 16,13 13-16,-14-13 15,1 0-15,13 0 16,-1 0-16,1 0 0,0 14 31,0-14-31,-1 0 16,1 0-1,0 0 1,0 13 0,-1-13-1,1 0 17,13 26 218,0 14-235,13 13-15,14-13 16,-14-14-16,-13 27 15,0-13-15,0-1 0,0 1 16,13-13 0,-13 12-16,14-12 15,-1 26-15,-13-14 16,0 1-16,0 0 0,0-14 16,0 1-16,0-14 15,0 13-15,0-12 16,0 12-1,0 0 1,13 1-16,-13-1 16,0 1-16,13-1 15,-13-13-15,0 27 16,0-27-16,0 14 16,0-1-16,0-12 15,14 25-15,-14-12 0,0-14 16,13 13-1,13 1-15,-13 26 16,-13-40-16,0 27 16,14-1-16,-14-25 0,0 12 15,0-13-15,0 1 16,0-1 0,0 0-16,0 0 15,0 0-15,0 1 16,0-1-1,0 0 32,0 0 0,0 1 0,0-1 16,13-13 15,0 0-16,0 0-46,1 0-16,12 0 15,1 0 1,-14 0-16,0 0 16,13 0-16,-12-13 15,12 13-15,1 0 16,-14-14-16,13 14 16,14 0-16,-27 0 15,14 0-15,-1-13 16,1 0-16,12 13 15,1 0-15,-27 0 16,27 0-16,-14 0 16,-12 0-16,12 0 0,-13 0 31,14 0-31,-14 0 16,0 0-16,0 0 15,1 0 1,-1 0-1,13 0 17,-12 0-32,-1 0 15,0 0 1,-13-13 0,13 13-16,0 0 15,1 0 1,-1 0 62</inkml:trace>
  <inkml:trace contextRef="#ctx0" brushRef="#br0" timeOffset="76085.89">18124 8493 0,'13'0'297,"0"0"-282,1 0-15,-1 0 0,13 0 16,1 0-16,-1 0 16,-13 0-16,14 0 15,13 0-15,-27-13 16,13 13-16,1 0 0,-1 0 16,-13 0-1,1 0-15,-1-13 16,0 13-16,0 0 0,1 0 31,12 0-15,-13 0-1,1 0-15,12 0 16,-13 0 0,14 0-1,-14-14-15,0 14 16,0 0-16,1-13 15,-1 13 1,0 0-16,0 0 31,0 0 1,-13-13-17,14 13 32</inkml:trace>
  <inkml:trace contextRef="#ctx0" brushRef="#br0" timeOffset="79542.83">19817 7951 0,'0'-14'328,"-13"14"-313,-13-26-15,12 26 16,1 0-16,0-13 16,-14 0-1,14 13-15,-13 0 16,13-14-16,-1 14 15,-12 0 1,13 0 0,-1 0-16,1 0 15,-13 0-15,12 0 16,-12 0-16,0 0 16,-1 0-16,1 0 15,12 0-15,1 0 16,0 0-1,-13 0 1,12 0-16,1 0 16,0 0-16,0 0 15,-1 0 17,1 0-17,0 0 1,0 14-1,13-1 1,-14-13 0,14 26-1,-13-13 1,0-13-16,0 14 16,13-1-1,0 0 16,-13 0-15,13 1-16,-14-14 16,1 13-16,13 0 15,-13-13-15,0 13 16,13 1-16,0-1 16,-14 26-1,1-39-15,13 27 16,-13-14-16,13 0 15,0 1-15,0 12 32,0 1-32,-13-27 15,13 26-15,0-13 16,-27 0-16,27 14 16,0-14-1,0 0-15,0 1 16,0-1-1,0 0 1,0 0 0,0 14-16,0-14 15,0 0 1,0 0 0,0 1-16,0-1 0,0 13 15,0-12 16,0-1-31,0 0 16,13 0-16,1 14 16,-1 12-16,-13-25 0,13-1 15,-13 0-15,0 0 16,0 1 0,0-1-16,13 0 15,-13 0-15,14 0 31,-14 1 1,0-1-17,13 0 17,0 14-17,0-27 1,1 13-16,-1 0 15,0-13-15,0 13 16,0 1 0,1-1-1,12-13-15,1 26 16,-14-13 0,0-13-16,0 0 15,14 0-15,-14 0 0,13 0 16,-12 14-16,-1-14 15,0 0 1,27 0-16,-27 0 0,0 0 16,0 0-16,14 0 15,-1 0 1,-12 0-16,-1 0 16,0 0-1,0 0 1,1 0-16,12 0 15,-13 0 1,0 0 0,1 0-1,-1 0-15,-13-14 16,13 14 0,-13-13-16,13 13 15,-13-13-15,0 0 16,0 0 15,27-1-15,-27 1-1,0 0 32,0-14-31,0 14-1,0 0 1,0 0 0,0-1-1,0 1 1,0-13 31,0 13-32,0-1 32,0 1-15,0 0-1,0 0-16,-13-1 1,13 1-16,-14 13 0,1-13 16,0 13-16,13-13 15,-13 13 1,-1 0-16,14-14 16,-13 1-1,-13 0-15,-1 13 16,1-13-1,-1-14-15,-12 14 16,12 13-16,14 0 16,-13 0-16,12 0 15,1 0-15,0 0 0,0 0 16,-1 0-16,1 0 16,0 0-16,-27 0 15,27 0 1,0 0-1,0 0-15,-1 0 16,-12 0 0,13 0-16,-1 0 15,1 0-15,0 0 16,0 0 0,0 0-1,-1 0-15,1 13 16,0-13-16,0 0 0,-1 14 15,1-1 1,0-13 0,0 0 31,13 13-47,-14 0 15,1 0 1,0-13-16,0 14 31,0 12-31,13-13 47,-14-13-31,14 14 15,-13-14-16</inkml:trace>
  <inkml:trace contextRef="#ctx0" brushRef="#br0" timeOffset="81266.42">20227 8903 0,'0'13'406,"0"14"-406,0-1 16,0-12 0,0-1-16,0 0 15,0 0-15,0 1 16,0-1-1,0 0 32,0 0-31</inkml:trace>
  <inkml:trace contextRef="#ctx0" brushRef="#br0" timeOffset="83384.67">21074 7924 0,'13'13'296,"-13"27"-296,0-27 16,0 27-16,0 0 0,0-27 16,0 13-16,0-12 15,0-1 1,0 13-16,0-12 16,0-1-1,0 0 1,0 0-16,0 1 15,0-1 1,0 0-16,0 0 16,0 0-16,0 1 15,0-1 1,0 0-16,0 0 47,0 14-32,0-14 32,0 0 0,0 1-16</inkml:trace>
  <inkml:trace contextRef="#ctx0" brushRef="#br0" timeOffset="84725.34">20809 8268 0,'14'0'281,"25"0"-265,-12 0-16,-1 0 16,-12 0-16,12 0 15,-13 0-15,14 0 16,-14 0-16,0 0 31,0 0-31,1 0 31,-1 0 32,0 0-32,0 0-15,1-13-16,-1 0 0,0 0 15,0 13 1,0 0-16,1 0 16,12 0-16,-26-14 15,13 14 1,-13-13-1,14 13 1,-1 0 93</inkml:trace>
  <inkml:trace contextRef="#ctx0" brushRef="#br0" timeOffset="88320.95">21392 8414 0,'0'-13'297,"0"-1"-297,13 14 62,-13-26-62,26 13 16,40-1-16,-13 1 15,13 0-15,-26 0 16,0-1-16,13 14 16,-40 0-16,13 0 0,-12 0 15,-1 0 1,0 0-16,0 0 15,1 0-15,-1 0 32,0 0-17,13-13 1,-12-13-16,25 13 16,-12-1-16,-1 14 375,-12 14-375,25-14 15,-12 26-15,-27-13 16,13-13-16,0 0 15,0 0-15,1 0 16,12 0-16,-13 13 16,1-13-16,12 14 15,-13-14-15,27 0 16,-14 13-16,-12-13 0,12 0 16,-13 0-16,27 0 15,-14 13-15,-12-13 16,12 0-16,-13 0 15,1 0-15,-1 0 16,0 0-16,0 0 16,0 0-16,1 0 15,-1 0 1,13 0-16,-12 0 16,-1 0-1,13 0-15,1 0 0,-1 0 16,1 0-1,-1 0-15,-26-13 16,27 0-16,-14 13 0,0 0 16,0 0-1,1 0-15,-14-14 16,13 1-16,0 0 16,0 0-16,-13-14 15,13 14-15,14-13 16,-14-1-16,-13-26 15,0 27-15,0-1 16,0-26-16,0 40 16,0-13-16,0 12 15,0 1-15,0 0 0,0 0 16,0 0-16,-26-1 16,26 1-16,-14 0 31,1 0-31,0-27 15,0 27-15,0 13 16,13-13-16,-27-1 16,14 1-16,0 13 15,-1 0 1,14-13-16,-13 13 16,0 0-16,0-13 15,-14 13 1,14 0-16,0 0 15,0 0 1,-1 0 0,1 0-1,0 0 1,0 0-16,-1 0 16,1 13-16,-27 13 0,-12 1 15,12-1-15,13 27 16,1-26-16,-14 12 15,14 1-15,26-14 16,-13-12-16,-1 12 16,-12 1-16,13 12 15,-14-26-15,27 14 16,-13-14-16,0 0 16,0 14-16,-1-1 15,14 1-15,-13-14 16,0 13-16,-14 14 15,14-40-15,0 27 16,13-14-16,-13 0 16,-1 14-16,1 12 15,0-26-15,-27 27 16,40 13-16,-13-13 16,-13-1-16,12 14 0,1-39 15,0 12-15,0 0 16,-14-12-16,27-1 15,-13 0-15,13 0 16,-13-13-16,13 14 16,0-1-16,-13 0 15,13 0 1,-14 1-16,1-1 0,13 0 16,-26-13-1,12 13-15,1 0 16,-13 1-1,13-1 1,-1-13-16,1 0 0,0 0 16,0 0-16,-1 0 15,1 26-15,0-26 16,0 0 0,-14 0-16,14 0 15,0 0 1,0 0-1,-1 0-15,1 0 16,-13 0 0,12 0-16,1 0 15,0 0-15,0 0 16,-1 0 0,1-13-16,0 13 15,0 0 1,13-13-1,-13 0 1,13-1-16,-14 1 16,14 0-1,0-27 1,0 27-16,0-13 16,0-1-16,0 14 0,0-14 15,0 14-15,0 0 16,0 0-16,0 0 15,0-14 1,0 14 0,0 0-1,0-1-15,0 1 16,0 0 0,0-14-16,0 14 15,0 0-15,0 0 16,0 0-16,0-1 31,0 1-15,0 0 15,0 0-15,14 13-1,-14-14 1,0 1-1,13 13 17,-13-13-32,0 0 15,13 13 1,-13-13 15,13-14 0</inkml:trace>
  <inkml:trace contextRef="#ctx0" brushRef="#br0" timeOffset="91382.57">22595 7104 0,'27'13'297,"-1"1"-281,14-1-16,-27-13 16,14 13-16,-1 13 15,14-12-15,-27-1 16,27 0-16,26 0 0,-26 1 15,13-1 1,-1 13-16,1 1 16,-13-1-16,26 1 15,-26-1-15,13 1 16,-27-1-16,14 0 16,-27 1-16,27-14 0,-14 0 15,-26 1 1,14-14-16,-1 26 0,0-26 15,-13 13 1,13-13 0,14 0-1,-27 14 1,13-14 0,0 13-16,0-13 46,1 0-30,-14 13 0,13-13-1,-13 13 1,13-13 15,-13 13-15,27-13 15,-27 27 282,-14 13-298,-12-1-15,13 1 16,-1-14-16,1 1 15,0 26-15,0-14 16,-14-12-16,14 26 16,-13-13-16,12-1 15,1 1-15,0-27 16,0 14-16,-1-1 16,1 1-16,0-14 15,0 13-15,-1 1 16,1-14-16,0 13 15,-13 27-15,-1-13 16,-26 0-16,27 39 0,-1-26 16,1 13-16,-27 0 15,26-26-15,14 0 16,13-14-16,-13-13 16,0 1-16,13-1 15,-13 13-15,13-13 16,0 1-1,-27-1-15,14 0 16,0 14-16,-1 26 16,14-27-16,-13 0 15,0 14-15,0-13 16,13-14-16,-14 0 16,14 0-16,0 1 15,0-1 1,0 0-16,-26 0 15,26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11.2.2021.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8.emf"/><Relationship Id="rId4" Type="http://schemas.openxmlformats.org/officeDocument/2006/relationships/customXml" Target="../ink/ink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Polinomi, racionalne i iracionalne funkcije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F10F6-DC6C-4EF6-B2E0-6E1F0559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Određivanje funkcijskih vrijednosti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E0CD8F4-A3CD-496B-B5D7-C037DFC3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7071890" cy="36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B6521-45A5-4883-9694-4DDB4612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499C3D-B06F-4641-9911-DC15FA36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4" y="998623"/>
            <a:ext cx="4044960" cy="105482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D2EEFC-55DA-481E-BCBB-80FBAC5D2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07654"/>
            <a:ext cx="4844802" cy="32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E8BCF-FFCD-4810-AEC7-603CD278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3. (za DZ)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0D2F7D-9CA1-4E90-8174-AF4872BE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60" y="1183557"/>
            <a:ext cx="8048080" cy="13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BDFA2-AE8D-4287-95C8-73378011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Domena funkcije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E13E96-8CC6-42CA-A8A5-889CD0D3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5606"/>
            <a:ext cx="7574650" cy="16552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486D962-2633-4437-BAC9-BC09347E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10669"/>
            <a:ext cx="67246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C81D8-E347-4F3F-864F-C0C878D9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8100392" cy="857250"/>
          </a:xfrm>
        </p:spPr>
        <p:txBody>
          <a:bodyPr>
            <a:normAutofit fontScale="90000"/>
          </a:bodyPr>
          <a:lstStyle/>
          <a:p>
            <a:r>
              <a:rPr lang="hr-HR" dirty="0"/>
              <a:t>Domena racionalne i iracionalne funkcije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BBDED3-C245-4871-A230-6D71EEB7E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19175"/>
            <a:ext cx="6696075" cy="15525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A4A6025-354B-4100-806D-588835FF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7774"/>
            <a:ext cx="7077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F7417-6072-459E-81C4-F5E1562A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1364E9-B01A-4C48-A1D2-8BE4BC84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03598"/>
            <a:ext cx="6210300" cy="335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BCCA9E6-949A-4D03-933C-D69C798B3505}"/>
                  </a:ext>
                </a:extLst>
              </p14:cNvPr>
              <p14:cNvContentPartPr/>
              <p14:nvPr/>
            </p14:nvContentPartPr>
            <p14:xfrm>
              <a:off x="1271520" y="1695600"/>
              <a:ext cx="7744320" cy="27054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BCCA9E6-949A-4D03-933C-D69C798B35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160" y="1686240"/>
                <a:ext cx="7763040" cy="27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96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FAC95A3-2D13-411C-BB24-FD96170B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84466"/>
            <a:ext cx="8096250" cy="4038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0BFF0559-33A7-4F28-8085-128226F0DCBF}"/>
                  </a:ext>
                </a:extLst>
              </p14:cNvPr>
              <p14:cNvContentPartPr/>
              <p14:nvPr/>
            </p14:nvContentPartPr>
            <p14:xfrm>
              <a:off x="5715000" y="1819440"/>
              <a:ext cx="1933920" cy="12812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0BFF0559-33A7-4F28-8085-128226F0D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5640" y="1810080"/>
                <a:ext cx="1952640" cy="12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4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5875B-4189-43B1-95F3-E9F8E2A0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4.  (za DZ)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10C08B-D863-4A38-86B8-897BE792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6" y="1923678"/>
            <a:ext cx="8798525" cy="12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A4E74-6BA3-45B5-A149-DB367D83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Slika funkcije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5016E2-DEC9-4D22-86CA-4FC877A4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652587"/>
            <a:ext cx="8039100" cy="1838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0F9BABDC-55A8-4945-819B-950E50B034ED}"/>
                  </a:ext>
                </a:extLst>
              </p14:cNvPr>
              <p14:cNvContentPartPr/>
              <p14:nvPr/>
            </p14:nvContentPartPr>
            <p14:xfrm>
              <a:off x="1528920" y="3409920"/>
              <a:ext cx="4286520" cy="13863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0F9BABDC-55A8-4945-819B-950E50B03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9560" y="3400560"/>
                <a:ext cx="4305240" cy="14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60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938C66-35D4-453F-BBBE-83122AFD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6.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2258F5-23AE-4BDB-866B-935B67DA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7574"/>
            <a:ext cx="5615821" cy="4012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DC8F0B6-3E97-4DBE-BB34-2A451E24E2FE}"/>
                  </a:ext>
                </a:extLst>
              </p14:cNvPr>
              <p14:cNvContentPartPr/>
              <p14:nvPr/>
            </p14:nvContentPartPr>
            <p14:xfrm>
              <a:off x="7243920" y="1314360"/>
              <a:ext cx="1838520" cy="15814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DC8F0B6-3E97-4DBE-BB34-2A451E24E2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4560" y="1305000"/>
                <a:ext cx="1857240" cy="16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31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3208C-8243-4FFC-938C-70C225B2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Polinomi, stupanj polinoma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03E6AB-E54B-4E53-977E-7453D631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247775"/>
            <a:ext cx="7115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01633C-9CE9-414E-830C-9A6E2AFC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55526"/>
            <a:ext cx="7745575" cy="44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1C939EA-4C6B-40CE-818E-1E995F0D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131590"/>
            <a:ext cx="8820472" cy="3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51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A2F979-EED7-41A4-A7A8-ACB76D25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1807"/>
            <a:ext cx="8532440" cy="26198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A05E166-33A7-40A1-9E4F-E0F378BA555F}"/>
                  </a:ext>
                </a:extLst>
              </p14:cNvPr>
              <p14:cNvContentPartPr/>
              <p14:nvPr/>
            </p14:nvContentPartPr>
            <p14:xfrm>
              <a:off x="8115120" y="1967040"/>
              <a:ext cx="810000" cy="14004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A05E166-33A7-40A1-9E4F-E0F378BA5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5760" y="1957680"/>
                <a:ext cx="828720" cy="14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69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E140C-028A-4B01-B0B8-5AFAE762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5. </a:t>
            </a:r>
            <a:r>
              <a:rPr lang="hr-HR"/>
              <a:t>( za DZ)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438C0C-C64E-4395-8997-2F0B968A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35646"/>
            <a:ext cx="8401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15D81-43D6-4200-87A5-80B37011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Zadaci, str. 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04DF5972-8A22-438D-B532-F52599C9F3A5}"/>
                  </a:ext>
                </a:extLst>
              </p:cNvPr>
              <p:cNvSpPr txBox="1"/>
              <p:nvPr/>
            </p:nvSpPr>
            <p:spPr>
              <a:xfrm>
                <a:off x="539552" y="1131590"/>
                <a:ext cx="662473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1.a) f(x)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−6  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=10,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=−2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04DF5972-8A22-438D-B532-F52599C9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31590"/>
                <a:ext cx="6624736" cy="484043"/>
              </a:xfrm>
              <a:prstGeom prst="rect">
                <a:avLst/>
              </a:prstGeom>
              <a:blipFill>
                <a:blip r:embed="rId2"/>
                <a:stretch>
                  <a:fillRect l="-829" b="-63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06F0CC2D-1009-40DE-9E3F-4BBD3B5FE26F}"/>
                  </a:ext>
                </a:extLst>
              </p:cNvPr>
              <p:cNvSpPr txBox="1"/>
              <p:nvPr/>
            </p:nvSpPr>
            <p:spPr>
              <a:xfrm>
                <a:off x="4114800" y="2115014"/>
                <a:ext cx="3812326" cy="1659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∙10−6=15−6=9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−6=−3−6=−9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06F0CC2D-1009-40DE-9E3F-4BBD3B5F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115014"/>
                <a:ext cx="3812326" cy="1659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641D8E58-05B0-4E0B-98AD-058471442D86}"/>
              </a:ext>
            </a:extLst>
          </p:cNvPr>
          <p:cNvSpPr txBox="1"/>
          <p:nvPr/>
        </p:nvSpPr>
        <p:spPr>
          <a:xfrm>
            <a:off x="683568" y="1779662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(str 140)</a:t>
            </a:r>
          </a:p>
          <a:p>
            <a:pPr marL="342900" indent="-342900">
              <a:buAutoNum type="arabicPeriod"/>
            </a:pPr>
            <a:r>
              <a:rPr lang="hr-HR" dirty="0"/>
              <a:t>B</a:t>
            </a:r>
          </a:p>
          <a:p>
            <a:pPr marL="342900" indent="-342900">
              <a:buAutoNum type="arabicPeriod"/>
            </a:pPr>
            <a:r>
              <a:rPr lang="hr-HR" dirty="0"/>
              <a:t>C</a:t>
            </a:r>
          </a:p>
          <a:p>
            <a:pPr marL="342900" indent="-342900">
              <a:buAutoNum type="arabicPeriod"/>
            </a:pPr>
            <a:r>
              <a:rPr lang="hr-HR" dirty="0"/>
              <a:t>D</a:t>
            </a:r>
          </a:p>
          <a:p>
            <a:pPr marL="342900" indent="-342900">
              <a:buAutoNum type="arabicPeriod"/>
            </a:pPr>
            <a:r>
              <a:rPr lang="hr-HR" dirty="0"/>
              <a:t>B</a:t>
            </a:r>
          </a:p>
          <a:p>
            <a:pPr marL="342900" indent="-342900">
              <a:buAutoNum type="arabicPeriod"/>
            </a:pPr>
            <a:r>
              <a:rPr lang="hr-HR" dirty="0"/>
              <a:t>A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736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15D81-43D6-4200-87A5-80B37011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Zadaci, str. 140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4DF5972-8A22-438D-B532-F52599C9F3A5}"/>
              </a:ext>
            </a:extLst>
          </p:cNvPr>
          <p:cNvSpPr txBox="1"/>
          <p:nvPr/>
        </p:nvSpPr>
        <p:spPr>
          <a:xfrm>
            <a:off x="539552" y="113159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1.c)  f(x)=x</a:t>
            </a:r>
            <a:r>
              <a:rPr lang="hr-HR" baseline="30000" dirty="0"/>
              <a:t>3</a:t>
            </a:r>
            <a:r>
              <a:rPr lang="hr-HR" dirty="0"/>
              <a:t>-5x</a:t>
            </a:r>
            <a:r>
              <a:rPr lang="hr-HR" baseline="30000" dirty="0"/>
              <a:t>2</a:t>
            </a:r>
            <a:r>
              <a:rPr lang="hr-HR" dirty="0"/>
              <a:t>+8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06F0CC2D-1009-40DE-9E3F-4BBD3B5FE26F}"/>
                  </a:ext>
                </a:extLst>
              </p:cNvPr>
              <p:cNvSpPr txBox="1"/>
              <p:nvPr/>
            </p:nvSpPr>
            <p:spPr>
              <a:xfrm>
                <a:off x="2699792" y="1983576"/>
                <a:ext cx="5324599" cy="1231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+8=508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+8=−8−20+8=−20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+8=−8.59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06F0CC2D-1009-40DE-9E3F-4BBD3B5F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83576"/>
                <a:ext cx="5324599" cy="1231043"/>
              </a:xfrm>
              <a:prstGeom prst="rect">
                <a:avLst/>
              </a:prstGeom>
              <a:blipFill>
                <a:blip r:embed="rId2"/>
                <a:stretch>
                  <a:fillRect l="-1145" r="-57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69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7E5C49D-07E9-4C59-BEBF-311EDECBA59A}"/>
                  </a:ext>
                </a:extLst>
              </p:cNvPr>
              <p:cNvSpPr txBox="1"/>
              <p:nvPr/>
            </p:nvSpPr>
            <p:spPr>
              <a:xfrm>
                <a:off x="539552" y="1131590"/>
                <a:ext cx="7632848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6. b)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7E5C49D-07E9-4C59-BEBF-311EDECB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31590"/>
                <a:ext cx="7632848" cy="484043"/>
              </a:xfrm>
              <a:prstGeom prst="rect">
                <a:avLst/>
              </a:prstGeom>
              <a:blipFill>
                <a:blip r:embed="rId2"/>
                <a:stretch>
                  <a:fillRect l="-719" b="-63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niOkvir 2">
            <a:extLst>
              <a:ext uri="{FF2B5EF4-FFF2-40B4-BE49-F238E27FC236}">
                <a16:creationId xmlns:a16="http://schemas.microsoft.com/office/drawing/2014/main" id="{A439B18B-FF2D-4336-B5C2-42D5DADFCEFB}"/>
              </a:ext>
            </a:extLst>
          </p:cNvPr>
          <p:cNvSpPr txBox="1"/>
          <p:nvPr/>
        </p:nvSpPr>
        <p:spPr>
          <a:xfrm>
            <a:off x="611560" y="12347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Odredi domenu funkcije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FB0A37E-2DEA-464D-BD36-F61C730C5A8B}"/>
              </a:ext>
            </a:extLst>
          </p:cNvPr>
          <p:cNvSpPr txBox="1"/>
          <p:nvPr/>
        </p:nvSpPr>
        <p:spPr>
          <a:xfrm>
            <a:off x="1187624" y="199568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5-x=0 x=5 Za taj x nazivnik postaje 0 pa njega trebamo izbaciti iz domene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7980893A-A487-4180-AE47-72A3F5DDCC24}"/>
                  </a:ext>
                </a:extLst>
              </p:cNvPr>
              <p:cNvSpPr txBox="1"/>
              <p:nvPr/>
            </p:nvSpPr>
            <p:spPr>
              <a:xfrm>
                <a:off x="683568" y="2859782"/>
                <a:ext cx="518457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7980893A-A487-4180-AE47-72A3F5DDC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9782"/>
                <a:ext cx="5184576" cy="391582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19664BBB-1ACC-4490-AB57-46E119378DC4}"/>
              </a:ext>
            </a:extLst>
          </p:cNvPr>
          <p:cNvSpPr txBox="1"/>
          <p:nvPr/>
        </p:nvSpPr>
        <p:spPr>
          <a:xfrm>
            <a:off x="1475656" y="350785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6. a, c i d</a:t>
            </a:r>
          </a:p>
        </p:txBody>
      </p:sp>
    </p:spTree>
    <p:extLst>
      <p:ext uri="{BB962C8B-B14F-4D97-AF65-F5344CB8AC3E}">
        <p14:creationId xmlns:p14="http://schemas.microsoft.com/office/powerpoint/2010/main" val="247048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1AF76-B6FF-4121-AA77-BB900569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Određivanje funkcijskih </a:t>
            </a:r>
            <a:r>
              <a:rPr lang="hr-HR" dirty="0" err="1"/>
              <a:t>vrijedosti</a:t>
            </a: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C2206C0-9820-46A8-A56A-1CC372008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5.b)</a:t>
                </a:r>
              </a:p>
              <a:p>
                <a:pPr marL="0" indent="0">
                  <a:buNone/>
                </a:pPr>
                <a:r>
                  <a:rPr lang="hr-HR" dirty="0"/>
                  <a:t>f(x)=x</a:t>
                </a:r>
                <a:r>
                  <a:rPr lang="hr-HR" baseline="30000" dirty="0"/>
                  <a:t>2</a:t>
                </a:r>
                <a:r>
                  <a:rPr lang="hr-HR" dirty="0"/>
                  <a:t>+5x-2   g(x)=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4*f(1)-3*g(2)=4*(1</a:t>
                </a:r>
                <a:r>
                  <a:rPr lang="hr-HR" baseline="30000" dirty="0"/>
                  <a:t>2</a:t>
                </a:r>
                <a:r>
                  <a:rPr lang="hr-HR" dirty="0"/>
                  <a:t>+5*1-2)-3*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hr-HR" dirty="0"/>
                  <a:t>=4*4-3*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=16−5=11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C2206C0-9820-46A8-A56A-1CC372008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5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6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73FB0-8E2C-42CF-AB24-59348049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Odredi domenu funkcije</a:t>
            </a: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B247794F-AB20-44D5-95A0-D2691046068B}"/>
                  </a:ext>
                </a:extLst>
              </p:cNvPr>
              <p:cNvSpPr txBox="1"/>
              <p:nvPr/>
            </p:nvSpPr>
            <p:spPr>
              <a:xfrm>
                <a:off x="467544" y="1059582"/>
                <a:ext cx="7344816" cy="489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6. e)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5−2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B247794F-AB20-44D5-95A0-D26910460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9582"/>
                <a:ext cx="7344816" cy="489429"/>
              </a:xfrm>
              <a:prstGeom prst="rect">
                <a:avLst/>
              </a:prstGeom>
              <a:blipFill>
                <a:blip r:embed="rId2"/>
                <a:stretch>
                  <a:fillRect l="-747" b="-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69DACC36-7E45-4B09-B6BA-AC6B781E5AF9}"/>
              </a:ext>
            </a:extLst>
          </p:cNvPr>
          <p:cNvSpPr txBox="1"/>
          <p:nvPr/>
        </p:nvSpPr>
        <p:spPr>
          <a:xfrm>
            <a:off x="611560" y="18516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X</a:t>
            </a:r>
            <a:r>
              <a:rPr lang="hr-HR" baseline="30000" dirty="0"/>
              <a:t>2</a:t>
            </a:r>
            <a:r>
              <a:rPr lang="hr-HR" dirty="0"/>
              <a:t>-3x-10=0   x1=5  x2=-2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C05E0E74-EA84-46D9-B1E5-437201E2CF72}"/>
                  </a:ext>
                </a:extLst>
              </p:cNvPr>
              <p:cNvSpPr txBox="1"/>
              <p:nvPr/>
            </p:nvSpPr>
            <p:spPr>
              <a:xfrm>
                <a:off x="2286000" y="2309614"/>
                <a:ext cx="457200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−2, 5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C05E0E74-EA84-46D9-B1E5-437201E2C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09614"/>
                <a:ext cx="4572000" cy="3915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niOkvir 9">
            <a:extLst>
              <a:ext uri="{FF2B5EF4-FFF2-40B4-BE49-F238E27FC236}">
                <a16:creationId xmlns:a16="http://schemas.microsoft.com/office/drawing/2014/main" id="{1A64E9A6-8912-4428-8295-B52C6F296539}"/>
              </a:ext>
            </a:extLst>
          </p:cNvPr>
          <p:cNvSpPr txBox="1"/>
          <p:nvPr/>
        </p:nvSpPr>
        <p:spPr>
          <a:xfrm>
            <a:off x="1691680" y="27877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6. f, g, h</a:t>
            </a:r>
          </a:p>
        </p:txBody>
      </p:sp>
    </p:spTree>
    <p:extLst>
      <p:ext uri="{BB962C8B-B14F-4D97-AF65-F5344CB8AC3E}">
        <p14:creationId xmlns:p14="http://schemas.microsoft.com/office/powerpoint/2010/main" val="32876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73FB0-8E2C-42CF-AB24-59348049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Odredi domenu funkcije</a:t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406DF3F-50C1-4E0D-BB57-1BA03BBB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X</a:t>
            </a:r>
            <a:r>
              <a:rPr lang="hr-HR" baseline="30000" dirty="0"/>
              <a:t>2</a:t>
            </a:r>
            <a:r>
              <a:rPr lang="hr-HR" dirty="0"/>
              <a:t>-4=0</a:t>
            </a:r>
          </a:p>
          <a:p>
            <a:pPr marL="0" indent="0">
              <a:buNone/>
            </a:pPr>
            <a:r>
              <a:rPr lang="hr-HR" dirty="0"/>
              <a:t>X</a:t>
            </a:r>
            <a:r>
              <a:rPr lang="hr-HR" baseline="30000" dirty="0"/>
              <a:t>2</a:t>
            </a:r>
            <a:r>
              <a:rPr lang="hr-HR" dirty="0"/>
              <a:t>=4</a:t>
            </a:r>
          </a:p>
          <a:p>
            <a:pPr marL="0" indent="0">
              <a:buNone/>
            </a:pPr>
            <a:r>
              <a:rPr lang="hr-HR" dirty="0"/>
              <a:t>X1=2  x2=-2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909F57-3849-4624-8C04-61A5485E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31590"/>
            <a:ext cx="2900143" cy="1106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DC157E77-F5FE-4041-9DC6-21899B60F375}"/>
                  </a:ext>
                </a:extLst>
              </p:cNvPr>
              <p:cNvSpPr txBox="1"/>
              <p:nvPr/>
            </p:nvSpPr>
            <p:spPr>
              <a:xfrm>
                <a:off x="3275856" y="3747558"/>
                <a:ext cx="457200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−2, 2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>
                <a:extLst>
                  <a:ext uri="{FF2B5EF4-FFF2-40B4-BE49-F238E27FC236}">
                    <a16:creationId xmlns:a16="http://schemas.microsoft.com/office/drawing/2014/main" id="{DC157E77-F5FE-4041-9DC6-21899B60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47558"/>
                <a:ext cx="4572000" cy="3915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80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29BB2-590C-4E82-BC69-54530F0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FC60BA-7961-47D2-90C5-A93A21B1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81153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A1D414-D610-4B14-B3DF-E0A42882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domenu funkcije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35848D8-EA9B-42A3-B69B-C47EAF4DA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7. b)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5+2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≥−5 /2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35848D8-EA9B-42A3-B69B-C47EAF4DA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0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01EC8D2D-5526-44D2-B3C5-49CAAEA07131}"/>
                  </a:ext>
                </a:extLst>
              </p:cNvPr>
              <p:cNvSpPr txBox="1"/>
              <p:nvPr/>
            </p:nvSpPr>
            <p:spPr>
              <a:xfrm>
                <a:off x="1763688" y="4011910"/>
                <a:ext cx="4666268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01EC8D2D-5526-44D2-B3C5-49CAAEA07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11910"/>
                <a:ext cx="4666268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38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5350A-8148-462A-B42B-068A16D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domenu funkcije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12097ED-81F9-460A-834A-919F7F623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7. g)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r-HR" dirty="0"/>
                  <a:t>=0   x1=2 x2=1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12097ED-81F9-460A-834A-919F7F623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7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EA978213-9E6C-4A67-8BCA-BF65BB090C0E}"/>
                  </a:ext>
                </a:extLst>
              </p:cNvPr>
              <p:cNvSpPr txBox="1"/>
              <p:nvPr/>
            </p:nvSpPr>
            <p:spPr>
              <a:xfrm>
                <a:off x="1259632" y="1995686"/>
                <a:ext cx="2349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+2≥0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EA978213-9E6C-4A67-8BCA-BF65BB090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95686"/>
                <a:ext cx="23499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83301DA-CF3F-4DAE-B72C-A8139F097125}"/>
                  </a:ext>
                </a:extLst>
              </p14:cNvPr>
              <p14:cNvContentPartPr/>
              <p14:nvPr/>
            </p14:nvContentPartPr>
            <p14:xfrm>
              <a:off x="6343560" y="2638440"/>
              <a:ext cx="1376640" cy="8002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83301DA-CF3F-4DAE-B72C-A8139F0971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4200" y="2629080"/>
                <a:ext cx="13953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2206F9B2-28FB-459B-BA13-3C67392C795A}"/>
                  </a:ext>
                </a:extLst>
              </p:cNvPr>
              <p:cNvSpPr txBox="1"/>
              <p:nvPr/>
            </p:nvSpPr>
            <p:spPr>
              <a:xfrm>
                <a:off x="1763688" y="4011910"/>
                <a:ext cx="4666268" cy="409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−∞. 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+∞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2206F9B2-28FB-459B-BA13-3C67392C7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11910"/>
                <a:ext cx="4666268" cy="409984"/>
              </a:xfrm>
              <a:prstGeom prst="rect">
                <a:avLst/>
              </a:prstGeom>
              <a:blipFill>
                <a:blip r:embed="rId6"/>
                <a:stretch>
                  <a:fillRect t="-153731" b="-2283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>
            <a:extLst>
              <a:ext uri="{FF2B5EF4-FFF2-40B4-BE49-F238E27FC236}">
                <a16:creationId xmlns:a16="http://schemas.microsoft.com/office/drawing/2014/main" id="{0F510E58-BB46-4131-9BC9-15D1EB0B1C60}"/>
              </a:ext>
            </a:extLst>
          </p:cNvPr>
          <p:cNvSpPr txBox="1"/>
          <p:nvPr/>
        </p:nvSpPr>
        <p:spPr>
          <a:xfrm>
            <a:off x="251520" y="34387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DZ 7. e, f, h </a:t>
            </a:r>
          </a:p>
        </p:txBody>
      </p:sp>
    </p:spTree>
    <p:extLst>
      <p:ext uri="{BB962C8B-B14F-4D97-AF65-F5344CB8AC3E}">
        <p14:creationId xmlns:p14="http://schemas.microsoft.com/office/powerpoint/2010/main" val="9998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E513C-6614-4271-8A18-5B6CCB26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domenu funkcije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BAFD2CD-9293-40FB-A30C-4B202A2B8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347614"/>
            <a:ext cx="1895475" cy="4953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71D4D92C-8D72-457E-9F59-2CB7844BF83E}"/>
                  </a:ext>
                </a:extLst>
              </p:cNvPr>
              <p:cNvSpPr txBox="1"/>
              <p:nvPr/>
            </p:nvSpPr>
            <p:spPr>
              <a:xfrm>
                <a:off x="1043608" y="2211710"/>
                <a:ext cx="4248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r>
                  <a:rPr lang="hr-HR" dirty="0"/>
                  <a:t>X</a:t>
                </a:r>
                <a:r>
                  <a:rPr lang="hr-HR" baseline="30000" dirty="0"/>
                  <a:t>2</a:t>
                </a:r>
                <a:r>
                  <a:rPr lang="hr-HR" dirty="0"/>
                  <a:t>-9=0  x</a:t>
                </a:r>
                <a:r>
                  <a:rPr lang="hr-HR" baseline="30000" dirty="0"/>
                  <a:t>2</a:t>
                </a:r>
                <a:r>
                  <a:rPr lang="hr-HR" dirty="0"/>
                  <a:t>=9   x1=3 x2=-3</a:t>
                </a:r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71D4D92C-8D72-457E-9F59-2CB7844B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11710"/>
                <a:ext cx="4248472" cy="646331"/>
              </a:xfrm>
              <a:prstGeom prst="rect">
                <a:avLst/>
              </a:prstGeom>
              <a:blipFill>
                <a:blip r:embed="rId3"/>
                <a:stretch>
                  <a:fillRect l="-1148" b="-1415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02CF4B23-4ED3-47E3-A997-C92BA8AAECA8}"/>
                  </a:ext>
                </a:extLst>
              </p14:cNvPr>
              <p14:cNvContentPartPr/>
              <p14:nvPr/>
            </p14:nvContentPartPr>
            <p14:xfrm>
              <a:off x="4886280" y="2100240"/>
              <a:ext cx="2705400" cy="110988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02CF4B23-4ED3-47E3-A997-C92BA8AAEC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6920" y="2090880"/>
                <a:ext cx="272412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46B64622-1745-4881-A7FD-79193DDD3870}"/>
                  </a:ext>
                </a:extLst>
              </p:cNvPr>
              <p:cNvSpPr txBox="1"/>
              <p:nvPr/>
            </p:nvSpPr>
            <p:spPr>
              <a:xfrm flipH="1">
                <a:off x="3851918" y="3507854"/>
                <a:ext cx="396044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⟨"/>
                          <m:endChr m:val="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−∞. 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46B64622-1745-4881-A7FD-79193DDD3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51918" y="3507854"/>
                <a:ext cx="3960441" cy="391582"/>
              </a:xfrm>
              <a:prstGeom prst="rect">
                <a:avLst/>
              </a:prstGeom>
              <a:blipFill>
                <a:blip r:embed="rId6"/>
                <a:stretch>
                  <a:fillRect t="-116923" r="-769" b="-1723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3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C8638-E50A-4058-8C12-D9EAFF2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Odredite sliku funkcije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008731A-0915-4AFC-B35B-6124C0398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8. a) f(x)= 1/3 x -2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hr-HR" b="0" dirty="0"/>
              </a:p>
              <a:p>
                <a:pPr marL="0" indent="0">
                  <a:buNone/>
                </a:pPr>
                <a:r>
                  <a:rPr lang="hr-HR" dirty="0"/>
                  <a:t>d) f(x)=-x</a:t>
                </a:r>
                <a:r>
                  <a:rPr lang="hr-HR" baseline="30000" dirty="0"/>
                  <a:t>2</a:t>
                </a:r>
                <a:r>
                  <a:rPr lang="hr-HR" dirty="0"/>
                  <a:t>+2x+3    y0=(-12-4)/4*(-1)=4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008731A-0915-4AFC-B35B-6124C0398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1566F41-9142-408D-977B-B7B925DA78DF}"/>
                  </a:ext>
                </a:extLst>
              </p14:cNvPr>
              <p14:cNvContentPartPr/>
              <p14:nvPr/>
            </p14:nvContentPartPr>
            <p14:xfrm>
              <a:off x="2338560" y="2604960"/>
              <a:ext cx="5553360" cy="1286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1566F41-9142-408D-977B-B7B925DA78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200" y="2595600"/>
                <a:ext cx="5572080" cy="1305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AC6595B6-DBC3-47DA-957E-E0DC5DE27FC6}"/>
              </a:ext>
            </a:extLst>
          </p:cNvPr>
          <p:cNvSpPr txBox="1"/>
          <p:nvPr/>
        </p:nvSpPr>
        <p:spPr>
          <a:xfrm>
            <a:off x="604008" y="37065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8. </a:t>
            </a:r>
            <a:r>
              <a:rPr lang="hr-HR"/>
              <a:t>b, 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4075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F8BE1-47D8-4513-A3B3-C13646E1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sliku funkcije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4C4050D-21EC-4663-9D57-FF99F0235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63638"/>
            <a:ext cx="2133600" cy="48577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0374319-B0DA-42E8-9CE7-010A5546852D}"/>
              </a:ext>
            </a:extLst>
          </p:cNvPr>
          <p:cNvSpPr txBox="1"/>
          <p:nvPr/>
        </p:nvSpPr>
        <p:spPr>
          <a:xfrm>
            <a:off x="4067944" y="134761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X1=-1  x2=5   x0=(-1+5)/2=2  </a:t>
            </a:r>
          </a:p>
          <a:p>
            <a:r>
              <a:rPr lang="hr-HR" dirty="0"/>
              <a:t>f(2)=2/3(2+1)(2-5)=-6</a:t>
            </a:r>
          </a:p>
          <a:p>
            <a:r>
              <a:rPr lang="hr-HR" dirty="0"/>
              <a:t>Y0=-6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65B5D237-B59E-4BD4-8085-C572DE91CA43}"/>
                  </a:ext>
                </a:extLst>
              </p14:cNvPr>
              <p14:cNvContentPartPr/>
              <p14:nvPr/>
            </p14:nvContentPartPr>
            <p14:xfrm>
              <a:off x="1600200" y="2557440"/>
              <a:ext cx="6910920" cy="121968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65B5D237-B59E-4BD4-8085-C572DE91CA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0840" y="2548080"/>
                <a:ext cx="6929640" cy="12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5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66527-0339-478B-B2ED-0D06A442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1. (za DZ)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180518-0314-4566-A961-00A9A9D8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69" y="1447998"/>
            <a:ext cx="7003262" cy="17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F2F48-1B72-4CC2-B3D9-E49DDB33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Racionalna funkcija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D67D47-225A-4C43-8AF5-5D7D4D7A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46448"/>
            <a:ext cx="768469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32665F-2345-4454-AA2F-CE7B8E34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CB781E-E9A8-49FD-8F4E-B394EA95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200150"/>
            <a:ext cx="6677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94B69-580D-4466-8927-378DD345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2. (za DZ)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226EF0-E307-492E-84DD-0E3676E5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8" y="1779662"/>
            <a:ext cx="87086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FDD874-A585-476F-911B-99434EFF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Iracionalne funkcije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2759C7B-A83E-4F4B-82C0-B2C5019C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56953"/>
            <a:ext cx="7860456" cy="22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B3137-672F-46CD-AB88-BA01ADB4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Algebarske funkcije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45C694-A348-4DD0-AB52-45042700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35646"/>
            <a:ext cx="8249934" cy="14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1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http://purl.org/dc/elements/1.1/"/>
    <ds:schemaRef ds:uri="05ad64a8-3072-44b7-9688-07bbb5c6aec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aa6a6ba-acfe-43af-8444-806e67c30b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11771</TotalTime>
  <Words>499</Words>
  <Application>Microsoft Office PowerPoint</Application>
  <PresentationFormat>Prikaz na zaslonu (16:9)</PresentationFormat>
  <Paragraphs>82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9" baseType="lpstr">
      <vt:lpstr>맑은 고딕</vt:lpstr>
      <vt:lpstr>Arial</vt:lpstr>
      <vt:lpstr>Calibri</vt:lpstr>
      <vt:lpstr>Cambria Math</vt:lpstr>
      <vt:lpstr>Office Theme</vt:lpstr>
      <vt:lpstr>PowerPoint prezentacija</vt:lpstr>
      <vt:lpstr>Polinomi, stupanj polinoma</vt:lpstr>
      <vt:lpstr>Primjer 1.</vt:lpstr>
      <vt:lpstr>Zadatak 1. (za DZ)</vt:lpstr>
      <vt:lpstr>Racionalna funkcija</vt:lpstr>
      <vt:lpstr>Primjer 2. </vt:lpstr>
      <vt:lpstr>Zadatak 2. (za DZ)</vt:lpstr>
      <vt:lpstr>Iracionalne funkcije</vt:lpstr>
      <vt:lpstr>Algebarske funkcije</vt:lpstr>
      <vt:lpstr>Određivanje funkcijskih vrijednosti</vt:lpstr>
      <vt:lpstr>Primjer 4. </vt:lpstr>
      <vt:lpstr>Zadatak 3. (za DZ)</vt:lpstr>
      <vt:lpstr>Domena funkcije</vt:lpstr>
      <vt:lpstr>Domena racionalne i iracionalne funkcije </vt:lpstr>
      <vt:lpstr>Primjer 5.</vt:lpstr>
      <vt:lpstr>PowerPoint prezentacija</vt:lpstr>
      <vt:lpstr>Zadatak 4.  (za DZ)</vt:lpstr>
      <vt:lpstr>Slika funkcije</vt:lpstr>
      <vt:lpstr>Primjer 6.</vt:lpstr>
      <vt:lpstr>PowerPoint prezentacija</vt:lpstr>
      <vt:lpstr>PowerPoint prezentacija</vt:lpstr>
      <vt:lpstr>PowerPoint prezentacija</vt:lpstr>
      <vt:lpstr>Zadatak 5. ( za DZ)</vt:lpstr>
      <vt:lpstr>Zadaci, str. 140</vt:lpstr>
      <vt:lpstr>Zadaci, str. 140</vt:lpstr>
      <vt:lpstr>PowerPoint prezentacija</vt:lpstr>
      <vt:lpstr>Određivanje funkcijskih vrijedosti </vt:lpstr>
      <vt:lpstr>Odredi domenu funkcije </vt:lpstr>
      <vt:lpstr>Odredi domenu funkcije </vt:lpstr>
      <vt:lpstr>Odredi domenu funkcije</vt:lpstr>
      <vt:lpstr>Odredi domenu funkcije</vt:lpstr>
      <vt:lpstr>Odredi domenu funkcije</vt:lpstr>
      <vt:lpstr>Odredite sliku funkcije</vt:lpstr>
      <vt:lpstr>Odredi sliku funkcije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74</cp:revision>
  <dcterms:created xsi:type="dcterms:W3CDTF">2014-04-01T16:27:38Z</dcterms:created>
  <dcterms:modified xsi:type="dcterms:W3CDTF">2021-02-11T16:44:46Z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