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EE15C-1909-473D-A0CF-41F8EB450C20}" v="11" dt="2021-03-08T17:35:04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1018" y="19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D31EE15C-1909-473D-A0CF-41F8EB450C20}"/>
    <pc:docChg chg="custSel addSld delSld modSld">
      <pc:chgData name="Lidija Blagojević" userId="dd34498d-c5cb-4820-b009-9f6aab0b2998" providerId="ADAL" clId="{D31EE15C-1909-473D-A0CF-41F8EB450C20}" dt="2021-03-08T17:36:43.452" v="687" actId="13926"/>
      <pc:docMkLst>
        <pc:docMk/>
      </pc:docMkLst>
      <pc:sldChg chg="modSp mod">
        <pc:chgData name="Lidija Blagojević" userId="dd34498d-c5cb-4820-b009-9f6aab0b2998" providerId="ADAL" clId="{D31EE15C-1909-473D-A0CF-41F8EB450C20}" dt="2021-03-08T15:47:13.212" v="15" actId="20577"/>
        <pc:sldMkLst>
          <pc:docMk/>
          <pc:sldMk cId="303447833" sldId="256"/>
        </pc:sldMkLst>
        <pc:spChg chg="mod">
          <ac:chgData name="Lidija Blagojević" userId="dd34498d-c5cb-4820-b009-9f6aab0b2998" providerId="ADAL" clId="{D31EE15C-1909-473D-A0CF-41F8EB450C20}" dt="2021-03-08T15:47:13.212" v="15" actId="20577"/>
          <ac:spMkLst>
            <pc:docMk/>
            <pc:sldMk cId="303447833" sldId="256"/>
            <ac:spMk id="5" creationId="{00000000-0000-0000-0000-000000000000}"/>
          </ac:spMkLst>
        </pc:spChg>
      </pc:sldChg>
      <pc:sldChg chg="addSp delSp modSp new mod">
        <pc:chgData name="Lidija Blagojević" userId="dd34498d-c5cb-4820-b009-9f6aab0b2998" providerId="ADAL" clId="{D31EE15C-1909-473D-A0CF-41F8EB450C20}" dt="2021-03-08T16:16:26.035" v="28" actId="22"/>
        <pc:sldMkLst>
          <pc:docMk/>
          <pc:sldMk cId="712717" sldId="257"/>
        </pc:sldMkLst>
        <pc:spChg chg="mod">
          <ac:chgData name="Lidija Blagojević" userId="dd34498d-c5cb-4820-b009-9f6aab0b2998" providerId="ADAL" clId="{D31EE15C-1909-473D-A0CF-41F8EB450C20}" dt="2021-03-08T16:16:23.629" v="27" actId="20577"/>
          <ac:spMkLst>
            <pc:docMk/>
            <pc:sldMk cId="712717" sldId="257"/>
            <ac:spMk id="2" creationId="{C90EDA7E-0F64-4BA0-A96B-F7A332203A87}"/>
          </ac:spMkLst>
        </pc:spChg>
        <pc:spChg chg="del">
          <ac:chgData name="Lidija Blagojević" userId="dd34498d-c5cb-4820-b009-9f6aab0b2998" providerId="ADAL" clId="{D31EE15C-1909-473D-A0CF-41F8EB450C20}" dt="2021-03-08T16:16:26.035" v="28" actId="22"/>
          <ac:spMkLst>
            <pc:docMk/>
            <pc:sldMk cId="712717" sldId="257"/>
            <ac:spMk id="3" creationId="{7A502D14-E711-40F4-90FC-BC3D22BC330C}"/>
          </ac:spMkLst>
        </pc:spChg>
        <pc:picChg chg="add mod ord">
          <ac:chgData name="Lidija Blagojević" userId="dd34498d-c5cb-4820-b009-9f6aab0b2998" providerId="ADAL" clId="{D31EE15C-1909-473D-A0CF-41F8EB450C20}" dt="2021-03-08T16:16:26.035" v="28" actId="22"/>
          <ac:picMkLst>
            <pc:docMk/>
            <pc:sldMk cId="712717" sldId="257"/>
            <ac:picMk id="5" creationId="{B781D37D-FD0B-4DF5-BA09-67CDC5369D49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407624551" sldId="257"/>
        </pc:sldMkLst>
      </pc:sldChg>
      <pc:sldChg chg="addSp delSp modSp new mod">
        <pc:chgData name="Lidija Blagojević" userId="dd34498d-c5cb-4820-b009-9f6aab0b2998" providerId="ADAL" clId="{D31EE15C-1909-473D-A0CF-41F8EB450C20}" dt="2021-03-08T16:17:31.484" v="70" actId="22"/>
        <pc:sldMkLst>
          <pc:docMk/>
          <pc:sldMk cId="24056570" sldId="258"/>
        </pc:sldMkLst>
        <pc:spChg chg="mod">
          <ac:chgData name="Lidija Blagojević" userId="dd34498d-c5cb-4820-b009-9f6aab0b2998" providerId="ADAL" clId="{D31EE15C-1909-473D-A0CF-41F8EB450C20}" dt="2021-03-08T16:16:47.212" v="68" actId="20577"/>
          <ac:spMkLst>
            <pc:docMk/>
            <pc:sldMk cId="24056570" sldId="258"/>
            <ac:spMk id="2" creationId="{B9A8E48F-318A-496A-B083-BC7637605E38}"/>
          </ac:spMkLst>
        </pc:spChg>
        <pc:spChg chg="del mod">
          <ac:chgData name="Lidija Blagojević" userId="dd34498d-c5cb-4820-b009-9f6aab0b2998" providerId="ADAL" clId="{D31EE15C-1909-473D-A0CF-41F8EB450C20}" dt="2021-03-08T16:17:31.484" v="70" actId="22"/>
          <ac:spMkLst>
            <pc:docMk/>
            <pc:sldMk cId="24056570" sldId="258"/>
            <ac:spMk id="3" creationId="{E8ED08F6-D727-42A2-AE14-C21740608AC5}"/>
          </ac:spMkLst>
        </pc:spChg>
        <pc:picChg chg="add mod ord">
          <ac:chgData name="Lidija Blagojević" userId="dd34498d-c5cb-4820-b009-9f6aab0b2998" providerId="ADAL" clId="{D31EE15C-1909-473D-A0CF-41F8EB450C20}" dt="2021-03-08T16:17:31.484" v="70" actId="22"/>
          <ac:picMkLst>
            <pc:docMk/>
            <pc:sldMk cId="24056570" sldId="258"/>
            <ac:picMk id="5" creationId="{C9419D96-3815-455F-8FC1-C0E24DD4C627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2050874317" sldId="258"/>
        </pc:sldMkLst>
      </pc:sldChg>
      <pc:sldChg chg="addSp delSp modSp new mod">
        <pc:chgData name="Lidija Blagojević" userId="dd34498d-c5cb-4820-b009-9f6aab0b2998" providerId="ADAL" clId="{D31EE15C-1909-473D-A0CF-41F8EB450C20}" dt="2021-03-08T16:20:17.269" v="101" actId="22"/>
        <pc:sldMkLst>
          <pc:docMk/>
          <pc:sldMk cId="488875044" sldId="259"/>
        </pc:sldMkLst>
        <pc:spChg chg="mod">
          <ac:chgData name="Lidija Blagojević" userId="dd34498d-c5cb-4820-b009-9f6aab0b2998" providerId="ADAL" clId="{D31EE15C-1909-473D-A0CF-41F8EB450C20}" dt="2021-03-08T16:18:32.797" v="100" actId="20577"/>
          <ac:spMkLst>
            <pc:docMk/>
            <pc:sldMk cId="488875044" sldId="259"/>
            <ac:spMk id="2" creationId="{1273B34C-239A-4924-B857-BF33AEA7F354}"/>
          </ac:spMkLst>
        </pc:spChg>
        <pc:spChg chg="del">
          <ac:chgData name="Lidija Blagojević" userId="dd34498d-c5cb-4820-b009-9f6aab0b2998" providerId="ADAL" clId="{D31EE15C-1909-473D-A0CF-41F8EB450C20}" dt="2021-03-08T16:20:17.269" v="101" actId="22"/>
          <ac:spMkLst>
            <pc:docMk/>
            <pc:sldMk cId="488875044" sldId="259"/>
            <ac:spMk id="3" creationId="{D9B6AD29-AC1E-48E9-9B12-720C3EE27391}"/>
          </ac:spMkLst>
        </pc:spChg>
        <pc:picChg chg="add mod ord">
          <ac:chgData name="Lidija Blagojević" userId="dd34498d-c5cb-4820-b009-9f6aab0b2998" providerId="ADAL" clId="{D31EE15C-1909-473D-A0CF-41F8EB450C20}" dt="2021-03-08T16:20:17.269" v="101" actId="22"/>
          <ac:picMkLst>
            <pc:docMk/>
            <pc:sldMk cId="488875044" sldId="259"/>
            <ac:picMk id="5" creationId="{70ABA753-F8A4-4194-8962-BD483FB48B07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089978919" sldId="259"/>
        </pc:sldMkLst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2816393052" sldId="260"/>
        </pc:sldMkLst>
      </pc:sldChg>
      <pc:sldChg chg="addSp delSp modSp new mod">
        <pc:chgData name="Lidija Blagojević" userId="dd34498d-c5cb-4820-b009-9f6aab0b2998" providerId="ADAL" clId="{D31EE15C-1909-473D-A0CF-41F8EB450C20}" dt="2021-03-08T16:22:57.250" v="128" actId="22"/>
        <pc:sldMkLst>
          <pc:docMk/>
          <pc:sldMk cId="3734103210" sldId="260"/>
        </pc:sldMkLst>
        <pc:spChg chg="mod">
          <ac:chgData name="Lidija Blagojević" userId="dd34498d-c5cb-4820-b009-9f6aab0b2998" providerId="ADAL" clId="{D31EE15C-1909-473D-A0CF-41F8EB450C20}" dt="2021-03-08T16:20:32.293" v="127" actId="20577"/>
          <ac:spMkLst>
            <pc:docMk/>
            <pc:sldMk cId="3734103210" sldId="260"/>
            <ac:spMk id="2" creationId="{FED80CBD-4AEC-4A66-8356-A5B3F339A248}"/>
          </ac:spMkLst>
        </pc:spChg>
        <pc:spChg chg="del">
          <ac:chgData name="Lidija Blagojević" userId="dd34498d-c5cb-4820-b009-9f6aab0b2998" providerId="ADAL" clId="{D31EE15C-1909-473D-A0CF-41F8EB450C20}" dt="2021-03-08T16:22:57.250" v="128" actId="22"/>
          <ac:spMkLst>
            <pc:docMk/>
            <pc:sldMk cId="3734103210" sldId="260"/>
            <ac:spMk id="3" creationId="{3832C1BE-64DF-4FD0-A10B-84918A89402F}"/>
          </ac:spMkLst>
        </pc:spChg>
        <pc:picChg chg="add mod ord">
          <ac:chgData name="Lidija Blagojević" userId="dd34498d-c5cb-4820-b009-9f6aab0b2998" providerId="ADAL" clId="{D31EE15C-1909-473D-A0CF-41F8EB450C20}" dt="2021-03-08T16:22:57.250" v="128" actId="22"/>
          <ac:picMkLst>
            <pc:docMk/>
            <pc:sldMk cId="3734103210" sldId="260"/>
            <ac:picMk id="5" creationId="{62C216C8-2B06-456C-8CED-4D2E017BCF4D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447945154" sldId="261"/>
        </pc:sldMkLst>
      </pc:sldChg>
      <pc:sldChg chg="addSp delSp modSp new mod">
        <pc:chgData name="Lidija Blagojević" userId="dd34498d-c5cb-4820-b009-9f6aab0b2998" providerId="ADAL" clId="{D31EE15C-1909-473D-A0CF-41F8EB450C20}" dt="2021-03-08T16:25:18.527" v="213"/>
        <pc:sldMkLst>
          <pc:docMk/>
          <pc:sldMk cId="4171832887" sldId="261"/>
        </pc:sldMkLst>
        <pc:spChg chg="mod">
          <ac:chgData name="Lidija Blagojević" userId="dd34498d-c5cb-4820-b009-9f6aab0b2998" providerId="ADAL" clId="{D31EE15C-1909-473D-A0CF-41F8EB450C20}" dt="2021-03-08T16:23:42.738" v="172" actId="20577"/>
          <ac:spMkLst>
            <pc:docMk/>
            <pc:sldMk cId="4171832887" sldId="261"/>
            <ac:spMk id="2" creationId="{7D366A70-B5C3-48BD-B399-020013B634AA}"/>
          </ac:spMkLst>
        </pc:spChg>
        <pc:spChg chg="del mod">
          <ac:chgData name="Lidija Blagojević" userId="dd34498d-c5cb-4820-b009-9f6aab0b2998" providerId="ADAL" clId="{D31EE15C-1909-473D-A0CF-41F8EB450C20}" dt="2021-03-08T16:24:18.214" v="174" actId="22"/>
          <ac:spMkLst>
            <pc:docMk/>
            <pc:sldMk cId="4171832887" sldId="261"/>
            <ac:spMk id="3" creationId="{9D3C2413-223D-4951-A9AD-14A2409AB3CB}"/>
          </ac:spMkLst>
        </pc:spChg>
        <pc:spChg chg="add del mod">
          <ac:chgData name="Lidija Blagojević" userId="dd34498d-c5cb-4820-b009-9f6aab0b2998" providerId="ADAL" clId="{D31EE15C-1909-473D-A0CF-41F8EB450C20}" dt="2021-03-08T16:25:18.527" v="213"/>
          <ac:spMkLst>
            <pc:docMk/>
            <pc:sldMk cId="4171832887" sldId="261"/>
            <ac:spMk id="6" creationId="{B266047F-B1F9-4246-8659-99AC2EBE8439}"/>
          </ac:spMkLst>
        </pc:spChg>
        <pc:spChg chg="add mod">
          <ac:chgData name="Lidija Blagojević" userId="dd34498d-c5cb-4820-b009-9f6aab0b2998" providerId="ADAL" clId="{D31EE15C-1909-473D-A0CF-41F8EB450C20}" dt="2021-03-08T16:25:16.324" v="211" actId="13926"/>
          <ac:spMkLst>
            <pc:docMk/>
            <pc:sldMk cId="4171832887" sldId="261"/>
            <ac:spMk id="7" creationId="{7F005BAF-3ACF-4952-BDB3-B18A0C07F1F3}"/>
          </ac:spMkLst>
        </pc:spChg>
        <pc:picChg chg="add mod ord">
          <ac:chgData name="Lidija Blagojević" userId="dd34498d-c5cb-4820-b009-9f6aab0b2998" providerId="ADAL" clId="{D31EE15C-1909-473D-A0CF-41F8EB450C20}" dt="2021-03-08T16:24:29.194" v="177" actId="14100"/>
          <ac:picMkLst>
            <pc:docMk/>
            <pc:sldMk cId="4171832887" sldId="261"/>
            <ac:picMk id="5" creationId="{9FE58352-6870-4D11-B647-6ABD8C33EB6D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751318033" sldId="262"/>
        </pc:sldMkLst>
      </pc:sldChg>
      <pc:sldChg chg="addSp delSp modSp new mod">
        <pc:chgData name="Lidija Blagojević" userId="dd34498d-c5cb-4820-b009-9f6aab0b2998" providerId="ADAL" clId="{D31EE15C-1909-473D-A0CF-41F8EB450C20}" dt="2021-03-08T16:31:26.831" v="240" actId="22"/>
        <pc:sldMkLst>
          <pc:docMk/>
          <pc:sldMk cId="1560803993" sldId="262"/>
        </pc:sldMkLst>
        <pc:spChg chg="mod">
          <ac:chgData name="Lidija Blagojević" userId="dd34498d-c5cb-4820-b009-9f6aab0b2998" providerId="ADAL" clId="{D31EE15C-1909-473D-A0CF-41F8EB450C20}" dt="2021-03-08T16:25:44.387" v="239" actId="20577"/>
          <ac:spMkLst>
            <pc:docMk/>
            <pc:sldMk cId="1560803993" sldId="262"/>
            <ac:spMk id="2" creationId="{F4F0DBD1-BE43-4CA3-A71C-52FAE1EA1EC3}"/>
          </ac:spMkLst>
        </pc:spChg>
        <pc:spChg chg="del">
          <ac:chgData name="Lidija Blagojević" userId="dd34498d-c5cb-4820-b009-9f6aab0b2998" providerId="ADAL" clId="{D31EE15C-1909-473D-A0CF-41F8EB450C20}" dt="2021-03-08T16:31:26.831" v="240" actId="22"/>
          <ac:spMkLst>
            <pc:docMk/>
            <pc:sldMk cId="1560803993" sldId="262"/>
            <ac:spMk id="3" creationId="{FEB9898F-FEF5-4C40-82E4-DC8DCB069EDA}"/>
          </ac:spMkLst>
        </pc:spChg>
        <pc:picChg chg="add mod ord">
          <ac:chgData name="Lidija Blagojević" userId="dd34498d-c5cb-4820-b009-9f6aab0b2998" providerId="ADAL" clId="{D31EE15C-1909-473D-A0CF-41F8EB450C20}" dt="2021-03-08T16:31:26.831" v="240" actId="22"/>
          <ac:picMkLst>
            <pc:docMk/>
            <pc:sldMk cId="1560803993" sldId="262"/>
            <ac:picMk id="5" creationId="{98150752-508B-441E-978B-57A8D2F7A591}"/>
          </ac:picMkLst>
        </pc:picChg>
      </pc:sldChg>
      <pc:sldChg chg="addSp delSp modSp new mod">
        <pc:chgData name="Lidija Blagojević" userId="dd34498d-c5cb-4820-b009-9f6aab0b2998" providerId="ADAL" clId="{D31EE15C-1909-473D-A0CF-41F8EB450C20}" dt="2021-03-08T16:33:10.083" v="251" actId="20577"/>
        <pc:sldMkLst>
          <pc:docMk/>
          <pc:sldMk cId="2676937852" sldId="263"/>
        </pc:sldMkLst>
        <pc:spChg chg="mod">
          <ac:chgData name="Lidija Blagojević" userId="dd34498d-c5cb-4820-b009-9f6aab0b2998" providerId="ADAL" clId="{D31EE15C-1909-473D-A0CF-41F8EB450C20}" dt="2021-03-08T16:33:10.083" v="251" actId="20577"/>
          <ac:spMkLst>
            <pc:docMk/>
            <pc:sldMk cId="2676937852" sldId="263"/>
            <ac:spMk id="2" creationId="{52262FBE-2C6B-4DCC-9E4B-3149029E608E}"/>
          </ac:spMkLst>
        </pc:spChg>
        <pc:spChg chg="del">
          <ac:chgData name="Lidija Blagojević" userId="dd34498d-c5cb-4820-b009-9f6aab0b2998" providerId="ADAL" clId="{D31EE15C-1909-473D-A0CF-41F8EB450C20}" dt="2021-03-08T16:33:05.777" v="242" actId="22"/>
          <ac:spMkLst>
            <pc:docMk/>
            <pc:sldMk cId="2676937852" sldId="263"/>
            <ac:spMk id="3" creationId="{3C5E350C-B1BE-44E9-B57D-73CF67A233CD}"/>
          </ac:spMkLst>
        </pc:spChg>
        <pc:picChg chg="add mod ord">
          <ac:chgData name="Lidija Blagojević" userId="dd34498d-c5cb-4820-b009-9f6aab0b2998" providerId="ADAL" clId="{D31EE15C-1909-473D-A0CF-41F8EB450C20}" dt="2021-03-08T16:33:05.777" v="242" actId="22"/>
          <ac:picMkLst>
            <pc:docMk/>
            <pc:sldMk cId="2676937852" sldId="263"/>
            <ac:picMk id="5" creationId="{17593C25-EBC4-47BA-A40D-7DF9B5695E46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171222225" sldId="263"/>
        </pc:sldMkLst>
      </pc:sldChg>
      <pc:sldChg chg="addSp delSp modSp new mod">
        <pc:chgData name="Lidija Blagojević" userId="dd34498d-c5cb-4820-b009-9f6aab0b2998" providerId="ADAL" clId="{D31EE15C-1909-473D-A0CF-41F8EB450C20}" dt="2021-03-08T16:38:34.579" v="301" actId="14100"/>
        <pc:sldMkLst>
          <pc:docMk/>
          <pc:sldMk cId="287841980" sldId="264"/>
        </pc:sldMkLst>
        <pc:spChg chg="mod">
          <ac:chgData name="Lidija Blagojević" userId="dd34498d-c5cb-4820-b009-9f6aab0b2998" providerId="ADAL" clId="{D31EE15C-1909-473D-A0CF-41F8EB450C20}" dt="2021-03-08T16:33:36.028" v="261" actId="20577"/>
          <ac:spMkLst>
            <pc:docMk/>
            <pc:sldMk cId="287841980" sldId="264"/>
            <ac:spMk id="2" creationId="{8760AA19-43BF-493C-A8C6-CCF57CB6700C}"/>
          </ac:spMkLst>
        </pc:spChg>
        <pc:spChg chg="del">
          <ac:chgData name="Lidija Blagojević" userId="dd34498d-c5cb-4820-b009-9f6aab0b2998" providerId="ADAL" clId="{D31EE15C-1909-473D-A0CF-41F8EB450C20}" dt="2021-03-08T16:34:17.635" v="262" actId="22"/>
          <ac:spMkLst>
            <pc:docMk/>
            <pc:sldMk cId="287841980" sldId="264"/>
            <ac:spMk id="3" creationId="{3F714390-B51A-4426-87A2-AAAE32CAB920}"/>
          </ac:spMkLst>
        </pc:spChg>
        <pc:spChg chg="add mod">
          <ac:chgData name="Lidija Blagojević" userId="dd34498d-c5cb-4820-b009-9f6aab0b2998" providerId="ADAL" clId="{D31EE15C-1909-473D-A0CF-41F8EB450C20}" dt="2021-03-08T16:38:34.579" v="301" actId="14100"/>
          <ac:spMkLst>
            <pc:docMk/>
            <pc:sldMk cId="287841980" sldId="264"/>
            <ac:spMk id="6" creationId="{88196C92-01C0-4221-A02A-E9E7FFEF6332}"/>
          </ac:spMkLst>
        </pc:spChg>
        <pc:picChg chg="add mod ord">
          <ac:chgData name="Lidija Blagojević" userId="dd34498d-c5cb-4820-b009-9f6aab0b2998" providerId="ADAL" clId="{D31EE15C-1909-473D-A0CF-41F8EB450C20}" dt="2021-03-08T16:34:17.635" v="262" actId="22"/>
          <ac:picMkLst>
            <pc:docMk/>
            <pc:sldMk cId="287841980" sldId="264"/>
            <ac:picMk id="5" creationId="{7A0158E4-689A-4140-A7FB-3F6414338CF9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504643893" sldId="264"/>
        </pc:sldMkLst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1342459293" sldId="265"/>
        </pc:sldMkLst>
      </pc:sldChg>
      <pc:sldChg chg="addSp delSp modSp new mod">
        <pc:chgData name="Lidija Blagojević" userId="dd34498d-c5cb-4820-b009-9f6aab0b2998" providerId="ADAL" clId="{D31EE15C-1909-473D-A0CF-41F8EB450C20}" dt="2021-03-08T16:36:38.638" v="284" actId="14100"/>
        <pc:sldMkLst>
          <pc:docMk/>
          <pc:sldMk cId="2610950701" sldId="265"/>
        </pc:sldMkLst>
        <pc:spChg chg="mod">
          <ac:chgData name="Lidija Blagojević" userId="dd34498d-c5cb-4820-b009-9f6aab0b2998" providerId="ADAL" clId="{D31EE15C-1909-473D-A0CF-41F8EB450C20}" dt="2021-03-08T16:35:49.612" v="278" actId="20577"/>
          <ac:spMkLst>
            <pc:docMk/>
            <pc:sldMk cId="2610950701" sldId="265"/>
            <ac:spMk id="2" creationId="{DD981D22-BF3C-4471-B9C0-4FFC9BB8EC77}"/>
          </ac:spMkLst>
        </pc:spChg>
        <pc:spChg chg="del">
          <ac:chgData name="Lidija Blagojević" userId="dd34498d-c5cb-4820-b009-9f6aab0b2998" providerId="ADAL" clId="{D31EE15C-1909-473D-A0CF-41F8EB450C20}" dt="2021-03-08T16:36:00.707" v="279" actId="22"/>
          <ac:spMkLst>
            <pc:docMk/>
            <pc:sldMk cId="2610950701" sldId="265"/>
            <ac:spMk id="3" creationId="{920FEAA5-1791-4B6D-84C6-9ADAE6F12FB6}"/>
          </ac:spMkLst>
        </pc:spChg>
        <pc:picChg chg="add mod ord">
          <ac:chgData name="Lidija Blagojević" userId="dd34498d-c5cb-4820-b009-9f6aab0b2998" providerId="ADAL" clId="{D31EE15C-1909-473D-A0CF-41F8EB450C20}" dt="2021-03-08T16:36:10.039" v="282" actId="1076"/>
          <ac:picMkLst>
            <pc:docMk/>
            <pc:sldMk cId="2610950701" sldId="265"/>
            <ac:picMk id="5" creationId="{B83B2236-FA90-42FF-8A7C-85E230598499}"/>
          </ac:picMkLst>
        </pc:picChg>
        <pc:picChg chg="add mod">
          <ac:chgData name="Lidija Blagojević" userId="dd34498d-c5cb-4820-b009-9f6aab0b2998" providerId="ADAL" clId="{D31EE15C-1909-473D-A0CF-41F8EB450C20}" dt="2021-03-08T16:36:38.638" v="284" actId="14100"/>
          <ac:picMkLst>
            <pc:docMk/>
            <pc:sldMk cId="2610950701" sldId="265"/>
            <ac:picMk id="7" creationId="{F40E76BD-B0E4-4B56-8B44-4550D3F7EB5F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1436367304" sldId="266"/>
        </pc:sldMkLst>
      </pc:sldChg>
      <pc:sldChg chg="addSp delSp modSp new mod">
        <pc:chgData name="Lidija Blagojević" userId="dd34498d-c5cb-4820-b009-9f6aab0b2998" providerId="ADAL" clId="{D31EE15C-1909-473D-A0CF-41F8EB450C20}" dt="2021-03-08T16:39:03.380" v="310" actId="20577"/>
        <pc:sldMkLst>
          <pc:docMk/>
          <pc:sldMk cId="3454475690" sldId="266"/>
        </pc:sldMkLst>
        <pc:spChg chg="mod">
          <ac:chgData name="Lidija Blagojević" userId="dd34498d-c5cb-4820-b009-9f6aab0b2998" providerId="ADAL" clId="{D31EE15C-1909-473D-A0CF-41F8EB450C20}" dt="2021-03-08T16:37:37.479" v="297" actId="20577"/>
          <ac:spMkLst>
            <pc:docMk/>
            <pc:sldMk cId="3454475690" sldId="266"/>
            <ac:spMk id="2" creationId="{FBDDF060-2361-4E32-9524-D43C6BA40805}"/>
          </ac:spMkLst>
        </pc:spChg>
        <pc:spChg chg="del">
          <ac:chgData name="Lidija Blagojević" userId="dd34498d-c5cb-4820-b009-9f6aab0b2998" providerId="ADAL" clId="{D31EE15C-1909-473D-A0CF-41F8EB450C20}" dt="2021-03-08T16:38:16.550" v="298" actId="22"/>
          <ac:spMkLst>
            <pc:docMk/>
            <pc:sldMk cId="3454475690" sldId="266"/>
            <ac:spMk id="3" creationId="{18211DEA-4D6D-455A-9496-FA7564DDF735}"/>
          </ac:spMkLst>
        </pc:spChg>
        <pc:spChg chg="add mod">
          <ac:chgData name="Lidija Blagojević" userId="dd34498d-c5cb-4820-b009-9f6aab0b2998" providerId="ADAL" clId="{D31EE15C-1909-473D-A0CF-41F8EB450C20}" dt="2021-03-08T16:39:03.380" v="310" actId="20577"/>
          <ac:spMkLst>
            <pc:docMk/>
            <pc:sldMk cId="3454475690" sldId="266"/>
            <ac:spMk id="6" creationId="{B296BF68-AB91-40FB-AC5C-CAE2558B708E}"/>
          </ac:spMkLst>
        </pc:spChg>
        <pc:picChg chg="add mod ord">
          <ac:chgData name="Lidija Blagojević" userId="dd34498d-c5cb-4820-b009-9f6aab0b2998" providerId="ADAL" clId="{D31EE15C-1909-473D-A0CF-41F8EB450C20}" dt="2021-03-08T16:38:23.167" v="300" actId="1076"/>
          <ac:picMkLst>
            <pc:docMk/>
            <pc:sldMk cId="3454475690" sldId="266"/>
            <ac:picMk id="5" creationId="{F21CA873-8DA1-4657-B8DD-EC6FAA33BA9D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560349917" sldId="267"/>
        </pc:sldMkLst>
      </pc:sldChg>
      <pc:sldChg chg="addSp delSp modSp new mod">
        <pc:chgData name="Lidija Blagojević" userId="dd34498d-c5cb-4820-b009-9f6aab0b2998" providerId="ADAL" clId="{D31EE15C-1909-473D-A0CF-41F8EB450C20}" dt="2021-03-08T16:43:19.337" v="386" actId="14100"/>
        <pc:sldMkLst>
          <pc:docMk/>
          <pc:sldMk cId="1182245724" sldId="267"/>
        </pc:sldMkLst>
        <pc:spChg chg="mod">
          <ac:chgData name="Lidija Blagojević" userId="dd34498d-c5cb-4820-b009-9f6aab0b2998" providerId="ADAL" clId="{D31EE15C-1909-473D-A0CF-41F8EB450C20}" dt="2021-03-08T16:42:34.506" v="384" actId="20577"/>
          <ac:spMkLst>
            <pc:docMk/>
            <pc:sldMk cId="1182245724" sldId="267"/>
            <ac:spMk id="2" creationId="{C128E517-B97D-4FED-ADAD-26070CB2C4C1}"/>
          </ac:spMkLst>
        </pc:spChg>
        <pc:spChg chg="del">
          <ac:chgData name="Lidija Blagojević" userId="dd34498d-c5cb-4820-b009-9f6aab0b2998" providerId="ADAL" clId="{D31EE15C-1909-473D-A0CF-41F8EB450C20}" dt="2021-03-08T16:43:15.631" v="385" actId="22"/>
          <ac:spMkLst>
            <pc:docMk/>
            <pc:sldMk cId="1182245724" sldId="267"/>
            <ac:spMk id="3" creationId="{AFC1756F-F52D-48DE-9BB6-4C9D50FDB525}"/>
          </ac:spMkLst>
        </pc:spChg>
        <pc:picChg chg="add mod ord">
          <ac:chgData name="Lidija Blagojević" userId="dd34498d-c5cb-4820-b009-9f6aab0b2998" providerId="ADAL" clId="{D31EE15C-1909-473D-A0CF-41F8EB450C20}" dt="2021-03-08T16:43:19.337" v="386" actId="14100"/>
          <ac:picMkLst>
            <pc:docMk/>
            <pc:sldMk cId="1182245724" sldId="267"/>
            <ac:picMk id="5" creationId="{EC95CE93-690C-4C89-9E1A-804F6900D90C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7091149" sldId="268"/>
        </pc:sldMkLst>
      </pc:sldChg>
      <pc:sldChg chg="addSp delSp modSp new mod">
        <pc:chgData name="Lidija Blagojević" userId="dd34498d-c5cb-4820-b009-9f6aab0b2998" providerId="ADAL" clId="{D31EE15C-1909-473D-A0CF-41F8EB450C20}" dt="2021-03-08T16:45:54.252" v="408" actId="1076"/>
        <pc:sldMkLst>
          <pc:docMk/>
          <pc:sldMk cId="2701650619" sldId="268"/>
        </pc:sldMkLst>
        <pc:spChg chg="mod">
          <ac:chgData name="Lidija Blagojević" userId="dd34498d-c5cb-4820-b009-9f6aab0b2998" providerId="ADAL" clId="{D31EE15C-1909-473D-A0CF-41F8EB450C20}" dt="2021-03-08T16:45:18.763" v="406" actId="20577"/>
          <ac:spMkLst>
            <pc:docMk/>
            <pc:sldMk cId="2701650619" sldId="268"/>
            <ac:spMk id="2" creationId="{5B4A4E67-D2D0-496B-B2C5-6D57BDF34B24}"/>
          </ac:spMkLst>
        </pc:spChg>
        <pc:spChg chg="del">
          <ac:chgData name="Lidija Blagojević" userId="dd34498d-c5cb-4820-b009-9f6aab0b2998" providerId="ADAL" clId="{D31EE15C-1909-473D-A0CF-41F8EB450C20}" dt="2021-03-08T16:45:00.475" v="388" actId="22"/>
          <ac:spMkLst>
            <pc:docMk/>
            <pc:sldMk cId="2701650619" sldId="268"/>
            <ac:spMk id="3" creationId="{79488FC5-006D-489D-9D80-E9344705430C}"/>
          </ac:spMkLst>
        </pc:spChg>
        <pc:picChg chg="add mod ord">
          <ac:chgData name="Lidija Blagojević" userId="dd34498d-c5cb-4820-b009-9f6aab0b2998" providerId="ADAL" clId="{D31EE15C-1909-473D-A0CF-41F8EB450C20}" dt="2021-03-08T16:45:09.073" v="390" actId="1076"/>
          <ac:picMkLst>
            <pc:docMk/>
            <pc:sldMk cId="2701650619" sldId="268"/>
            <ac:picMk id="5" creationId="{123E0E3F-7BEF-4C8B-ACD5-F720E54DCDA1}"/>
          </ac:picMkLst>
        </pc:picChg>
        <pc:picChg chg="add mod">
          <ac:chgData name="Lidija Blagojević" userId="dd34498d-c5cb-4820-b009-9f6aab0b2998" providerId="ADAL" clId="{D31EE15C-1909-473D-A0CF-41F8EB450C20}" dt="2021-03-08T16:45:54.252" v="408" actId="1076"/>
          <ac:picMkLst>
            <pc:docMk/>
            <pc:sldMk cId="2701650619" sldId="268"/>
            <ac:picMk id="7" creationId="{A8023BDD-DE1F-42F0-AD45-829F3A0C3804}"/>
          </ac:picMkLst>
        </pc:picChg>
      </pc:sldChg>
      <pc:sldChg chg="addSp delSp modSp new mod">
        <pc:chgData name="Lidija Blagojević" userId="dd34498d-c5cb-4820-b009-9f6aab0b2998" providerId="ADAL" clId="{D31EE15C-1909-473D-A0CF-41F8EB450C20}" dt="2021-03-08T16:48:04.044" v="426" actId="20577"/>
        <pc:sldMkLst>
          <pc:docMk/>
          <pc:sldMk cId="152502414" sldId="269"/>
        </pc:sldMkLst>
        <pc:spChg chg="mod">
          <ac:chgData name="Lidija Blagojević" userId="dd34498d-c5cb-4820-b009-9f6aab0b2998" providerId="ADAL" clId="{D31EE15C-1909-473D-A0CF-41F8EB450C20}" dt="2021-03-08T16:46:52.875" v="418" actId="20577"/>
          <ac:spMkLst>
            <pc:docMk/>
            <pc:sldMk cId="152502414" sldId="269"/>
            <ac:spMk id="2" creationId="{DB8AD75D-D6DB-463A-B07B-2479E9C5FA7B}"/>
          </ac:spMkLst>
        </pc:spChg>
        <pc:spChg chg="del">
          <ac:chgData name="Lidija Blagojević" userId="dd34498d-c5cb-4820-b009-9f6aab0b2998" providerId="ADAL" clId="{D31EE15C-1909-473D-A0CF-41F8EB450C20}" dt="2021-03-08T16:46:55.635" v="419" actId="22"/>
          <ac:spMkLst>
            <pc:docMk/>
            <pc:sldMk cId="152502414" sldId="269"/>
            <ac:spMk id="3" creationId="{503B1A9F-3853-49C4-AC05-4DD7EA023C99}"/>
          </ac:spMkLst>
        </pc:spChg>
        <pc:spChg chg="add mod">
          <ac:chgData name="Lidija Blagojević" userId="dd34498d-c5cb-4820-b009-9f6aab0b2998" providerId="ADAL" clId="{D31EE15C-1909-473D-A0CF-41F8EB450C20}" dt="2021-03-08T16:48:04.044" v="426" actId="20577"/>
          <ac:spMkLst>
            <pc:docMk/>
            <pc:sldMk cId="152502414" sldId="269"/>
            <ac:spMk id="6" creationId="{CC637A2B-91B3-4CDC-8F5F-A821949A883D}"/>
          </ac:spMkLst>
        </pc:spChg>
        <pc:picChg chg="add mod ord">
          <ac:chgData name="Lidija Blagojević" userId="dd34498d-c5cb-4820-b009-9f6aab0b2998" providerId="ADAL" clId="{D31EE15C-1909-473D-A0CF-41F8EB450C20}" dt="2021-03-08T16:46:59.023" v="420" actId="1076"/>
          <ac:picMkLst>
            <pc:docMk/>
            <pc:sldMk cId="152502414" sldId="269"/>
            <ac:picMk id="5" creationId="{4D45F058-4CF9-49F4-B36A-5FC5573D870C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2417947633" sldId="269"/>
        </pc:sldMkLst>
      </pc:sldChg>
      <pc:sldChg chg="addSp delSp modSp new mod">
        <pc:chgData name="Lidija Blagojević" userId="dd34498d-c5cb-4820-b009-9f6aab0b2998" providerId="ADAL" clId="{D31EE15C-1909-473D-A0CF-41F8EB450C20}" dt="2021-03-08T16:50:33.092" v="462" actId="1076"/>
        <pc:sldMkLst>
          <pc:docMk/>
          <pc:sldMk cId="3320020710" sldId="270"/>
        </pc:sldMkLst>
        <pc:spChg chg="mod">
          <ac:chgData name="Lidija Blagojević" userId="dd34498d-c5cb-4820-b009-9f6aab0b2998" providerId="ADAL" clId="{D31EE15C-1909-473D-A0CF-41F8EB450C20}" dt="2021-03-08T16:48:30.832" v="457" actId="20577"/>
          <ac:spMkLst>
            <pc:docMk/>
            <pc:sldMk cId="3320020710" sldId="270"/>
            <ac:spMk id="2" creationId="{0C571654-BEEC-4D3F-8B3B-B6FECCD8AD92}"/>
          </ac:spMkLst>
        </pc:spChg>
        <pc:spChg chg="del">
          <ac:chgData name="Lidija Blagojević" userId="dd34498d-c5cb-4820-b009-9f6aab0b2998" providerId="ADAL" clId="{D31EE15C-1909-473D-A0CF-41F8EB450C20}" dt="2021-03-08T16:50:18.394" v="458" actId="22"/>
          <ac:spMkLst>
            <pc:docMk/>
            <pc:sldMk cId="3320020710" sldId="270"/>
            <ac:spMk id="3" creationId="{0E4197C2-0164-47D1-ACD3-A68EAE99A21C}"/>
          </ac:spMkLst>
        </pc:spChg>
        <pc:picChg chg="add mod ord">
          <ac:chgData name="Lidija Blagojević" userId="dd34498d-c5cb-4820-b009-9f6aab0b2998" providerId="ADAL" clId="{D31EE15C-1909-473D-A0CF-41F8EB450C20}" dt="2021-03-08T16:50:33.092" v="462" actId="1076"/>
          <ac:picMkLst>
            <pc:docMk/>
            <pc:sldMk cId="3320020710" sldId="270"/>
            <ac:picMk id="5" creationId="{B253F5DB-F7E5-4B14-B910-D6260FB13625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547820255" sldId="270"/>
        </pc:sldMkLst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91379826" sldId="271"/>
        </pc:sldMkLst>
      </pc:sldChg>
      <pc:sldChg chg="addSp delSp modSp new mod">
        <pc:chgData name="Lidija Blagojević" userId="dd34498d-c5cb-4820-b009-9f6aab0b2998" providerId="ADAL" clId="{D31EE15C-1909-473D-A0CF-41F8EB450C20}" dt="2021-03-08T17:07:05.714" v="492" actId="20577"/>
        <pc:sldMkLst>
          <pc:docMk/>
          <pc:sldMk cId="2979942725" sldId="271"/>
        </pc:sldMkLst>
        <pc:spChg chg="mod">
          <ac:chgData name="Lidija Blagojević" userId="dd34498d-c5cb-4820-b009-9f6aab0b2998" providerId="ADAL" clId="{D31EE15C-1909-473D-A0CF-41F8EB450C20}" dt="2021-03-08T17:04:26.694" v="482" actId="20577"/>
          <ac:spMkLst>
            <pc:docMk/>
            <pc:sldMk cId="2979942725" sldId="271"/>
            <ac:spMk id="2" creationId="{335421D9-9C65-4528-97CB-B4E40A72B118}"/>
          </ac:spMkLst>
        </pc:spChg>
        <pc:spChg chg="del">
          <ac:chgData name="Lidija Blagojević" userId="dd34498d-c5cb-4820-b009-9f6aab0b2998" providerId="ADAL" clId="{D31EE15C-1909-473D-A0CF-41F8EB450C20}" dt="2021-03-08T17:04:10.663" v="464" actId="22"/>
          <ac:spMkLst>
            <pc:docMk/>
            <pc:sldMk cId="2979942725" sldId="271"/>
            <ac:spMk id="3" creationId="{85968F0B-2254-4F39-BC44-0C7CC0CFB595}"/>
          </ac:spMkLst>
        </pc:spChg>
        <pc:spChg chg="add del mod">
          <ac:chgData name="Lidija Blagojević" userId="dd34498d-c5cb-4820-b009-9f6aab0b2998" providerId="ADAL" clId="{D31EE15C-1909-473D-A0CF-41F8EB450C20}" dt="2021-03-08T17:05:04.919" v="485" actId="478"/>
          <ac:spMkLst>
            <pc:docMk/>
            <pc:sldMk cId="2979942725" sldId="271"/>
            <ac:spMk id="6" creationId="{024F8C6C-13F2-4803-8C7D-CAC6A9ADA0FF}"/>
          </ac:spMkLst>
        </pc:spChg>
        <pc:spChg chg="add mod">
          <ac:chgData name="Lidija Blagojević" userId="dd34498d-c5cb-4820-b009-9f6aab0b2998" providerId="ADAL" clId="{D31EE15C-1909-473D-A0CF-41F8EB450C20}" dt="2021-03-08T17:07:05.714" v="492" actId="20577"/>
          <ac:spMkLst>
            <pc:docMk/>
            <pc:sldMk cId="2979942725" sldId="271"/>
            <ac:spMk id="7" creationId="{3D1EB34D-E6F8-4215-98C8-0543BA1D5461}"/>
          </ac:spMkLst>
        </pc:spChg>
        <pc:picChg chg="add mod ord">
          <ac:chgData name="Lidija Blagojević" userId="dd34498d-c5cb-4820-b009-9f6aab0b2998" providerId="ADAL" clId="{D31EE15C-1909-473D-A0CF-41F8EB450C20}" dt="2021-03-08T17:04:54.407" v="483" actId="1076"/>
          <ac:picMkLst>
            <pc:docMk/>
            <pc:sldMk cId="2979942725" sldId="271"/>
            <ac:picMk id="5" creationId="{AA0EBAF6-A989-4830-96D0-87822E690801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914758590" sldId="272"/>
        </pc:sldMkLst>
      </pc:sldChg>
      <pc:sldChg chg="addSp delSp modSp new mod">
        <pc:chgData name="Lidija Blagojević" userId="dd34498d-c5cb-4820-b009-9f6aab0b2998" providerId="ADAL" clId="{D31EE15C-1909-473D-A0CF-41F8EB450C20}" dt="2021-03-08T17:10:04.049" v="529" actId="1076"/>
        <pc:sldMkLst>
          <pc:docMk/>
          <pc:sldMk cId="3234779495" sldId="272"/>
        </pc:sldMkLst>
        <pc:spChg chg="mod">
          <ac:chgData name="Lidija Blagojević" userId="dd34498d-c5cb-4820-b009-9f6aab0b2998" providerId="ADAL" clId="{D31EE15C-1909-473D-A0CF-41F8EB450C20}" dt="2021-03-08T17:07:37.975" v="503" actId="20577"/>
          <ac:spMkLst>
            <pc:docMk/>
            <pc:sldMk cId="3234779495" sldId="272"/>
            <ac:spMk id="2" creationId="{3BE677B5-7DF4-4486-98C4-5680CE3F3A2C}"/>
          </ac:spMkLst>
        </pc:spChg>
        <pc:spChg chg="del">
          <ac:chgData name="Lidija Blagojević" userId="dd34498d-c5cb-4820-b009-9f6aab0b2998" providerId="ADAL" clId="{D31EE15C-1909-473D-A0CF-41F8EB450C20}" dt="2021-03-08T17:08:17.756" v="504" actId="22"/>
          <ac:spMkLst>
            <pc:docMk/>
            <pc:sldMk cId="3234779495" sldId="272"/>
            <ac:spMk id="3" creationId="{7F532EC5-139D-4B6E-AFC2-EA88B681DB68}"/>
          </ac:spMkLst>
        </pc:spChg>
        <pc:picChg chg="add mod ord">
          <ac:chgData name="Lidija Blagojević" userId="dd34498d-c5cb-4820-b009-9f6aab0b2998" providerId="ADAL" clId="{D31EE15C-1909-473D-A0CF-41F8EB450C20}" dt="2021-03-08T17:10:04.049" v="529" actId="1076"/>
          <ac:picMkLst>
            <pc:docMk/>
            <pc:sldMk cId="3234779495" sldId="272"/>
            <ac:picMk id="5" creationId="{7F87216B-2106-4844-BD44-BEA9DC7D948F}"/>
          </ac:picMkLst>
        </pc:picChg>
        <pc:picChg chg="add del">
          <ac:chgData name="Lidija Blagojević" userId="dd34498d-c5cb-4820-b009-9f6aab0b2998" providerId="ADAL" clId="{D31EE15C-1909-473D-A0CF-41F8EB450C20}" dt="2021-03-08T17:09:32.061" v="507" actId="21"/>
          <ac:picMkLst>
            <pc:docMk/>
            <pc:sldMk cId="3234779495" sldId="272"/>
            <ac:picMk id="7" creationId="{126FCF15-30B4-4121-A82D-82CC13BE3D5B}"/>
          </ac:picMkLst>
        </pc:picChg>
      </pc:sldChg>
      <pc:sldChg chg="addSp delSp modSp new mod">
        <pc:chgData name="Lidija Blagojević" userId="dd34498d-c5cb-4820-b009-9f6aab0b2998" providerId="ADAL" clId="{D31EE15C-1909-473D-A0CF-41F8EB450C20}" dt="2021-03-08T17:14:10.081" v="540" actId="20577"/>
        <pc:sldMkLst>
          <pc:docMk/>
          <pc:sldMk cId="812597456" sldId="273"/>
        </pc:sldMkLst>
        <pc:spChg chg="mod">
          <ac:chgData name="Lidija Blagojević" userId="dd34498d-c5cb-4820-b009-9f6aab0b2998" providerId="ADAL" clId="{D31EE15C-1909-473D-A0CF-41F8EB450C20}" dt="2021-03-08T17:09:53.082" v="528" actId="20577"/>
          <ac:spMkLst>
            <pc:docMk/>
            <pc:sldMk cId="812597456" sldId="273"/>
            <ac:spMk id="2" creationId="{B457AC37-BA05-4B7D-8B60-9B98708F80BA}"/>
          </ac:spMkLst>
        </pc:spChg>
        <pc:spChg chg="del">
          <ac:chgData name="Lidija Blagojević" userId="dd34498d-c5cb-4820-b009-9f6aab0b2998" providerId="ADAL" clId="{D31EE15C-1909-473D-A0CF-41F8EB450C20}" dt="2021-03-08T17:09:43.267" v="509"/>
          <ac:spMkLst>
            <pc:docMk/>
            <pc:sldMk cId="812597456" sldId="273"/>
            <ac:spMk id="3" creationId="{57229C6A-5EA0-4307-A853-E0C97A97B671}"/>
          </ac:spMkLst>
        </pc:spChg>
        <pc:spChg chg="add mod">
          <ac:chgData name="Lidija Blagojević" userId="dd34498d-c5cb-4820-b009-9f6aab0b2998" providerId="ADAL" clId="{D31EE15C-1909-473D-A0CF-41F8EB450C20}" dt="2021-03-08T17:14:10.081" v="540" actId="20577"/>
          <ac:spMkLst>
            <pc:docMk/>
            <pc:sldMk cId="812597456" sldId="273"/>
            <ac:spMk id="5" creationId="{BE7BCF03-F7A2-422E-9810-896C94AF8027}"/>
          </ac:spMkLst>
        </pc:spChg>
        <pc:picChg chg="add mod">
          <ac:chgData name="Lidija Blagojević" userId="dd34498d-c5cb-4820-b009-9f6aab0b2998" providerId="ADAL" clId="{D31EE15C-1909-473D-A0CF-41F8EB450C20}" dt="2021-03-08T17:09:45.937" v="510" actId="1076"/>
          <ac:picMkLst>
            <pc:docMk/>
            <pc:sldMk cId="812597456" sldId="273"/>
            <ac:picMk id="4" creationId="{358294F7-E20A-4091-B835-9E75F7AC782C}"/>
          </ac:picMkLst>
        </pc:picChg>
      </pc:sldChg>
      <pc:sldChg chg="addSp delSp modSp new mod">
        <pc:chgData name="Lidija Blagojević" userId="dd34498d-c5cb-4820-b009-9f6aab0b2998" providerId="ADAL" clId="{D31EE15C-1909-473D-A0CF-41F8EB450C20}" dt="2021-03-08T17:24:27.994" v="642" actId="20577"/>
        <pc:sldMkLst>
          <pc:docMk/>
          <pc:sldMk cId="3060424475" sldId="274"/>
        </pc:sldMkLst>
        <pc:spChg chg="mod">
          <ac:chgData name="Lidija Blagojević" userId="dd34498d-c5cb-4820-b009-9f6aab0b2998" providerId="ADAL" clId="{D31EE15C-1909-473D-A0CF-41F8EB450C20}" dt="2021-03-08T17:24:27.994" v="642" actId="20577"/>
          <ac:spMkLst>
            <pc:docMk/>
            <pc:sldMk cId="3060424475" sldId="274"/>
            <ac:spMk id="2" creationId="{56CA763F-EBD2-48B3-9C88-1883A2049151}"/>
          </ac:spMkLst>
        </pc:spChg>
        <pc:spChg chg="del mod">
          <ac:chgData name="Lidija Blagojević" userId="dd34498d-c5cb-4820-b009-9f6aab0b2998" providerId="ADAL" clId="{D31EE15C-1909-473D-A0CF-41F8EB450C20}" dt="2021-03-08T17:20:30.336" v="543" actId="22"/>
          <ac:spMkLst>
            <pc:docMk/>
            <pc:sldMk cId="3060424475" sldId="274"/>
            <ac:spMk id="3" creationId="{84DD06C2-BE9D-47B7-9880-162FACEED8BF}"/>
          </ac:spMkLst>
        </pc:spChg>
        <pc:picChg chg="add mod ord">
          <ac:chgData name="Lidija Blagojević" userId="dd34498d-c5cb-4820-b009-9f6aab0b2998" providerId="ADAL" clId="{D31EE15C-1909-473D-A0CF-41F8EB450C20}" dt="2021-03-08T17:22:52.457" v="546" actId="14100"/>
          <ac:picMkLst>
            <pc:docMk/>
            <pc:sldMk cId="3060424475" sldId="274"/>
            <ac:picMk id="5" creationId="{CFB8AECB-A9AC-41F0-B1B7-BFDC301B39D4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377833206" sldId="274"/>
        </pc:sldMkLst>
      </pc:sldChg>
      <pc:sldChg chg="addSp delSp modSp new mod">
        <pc:chgData name="Lidija Blagojević" userId="dd34498d-c5cb-4820-b009-9f6aab0b2998" providerId="ADAL" clId="{D31EE15C-1909-473D-A0CF-41F8EB450C20}" dt="2021-03-08T17:29:39.095" v="662" actId="1076"/>
        <pc:sldMkLst>
          <pc:docMk/>
          <pc:sldMk cId="1764060658" sldId="275"/>
        </pc:sldMkLst>
        <pc:spChg chg="mod">
          <ac:chgData name="Lidija Blagojević" userId="dd34498d-c5cb-4820-b009-9f6aab0b2998" providerId="ADAL" clId="{D31EE15C-1909-473D-A0CF-41F8EB450C20}" dt="2021-03-08T17:27:46.466" v="653" actId="20577"/>
          <ac:spMkLst>
            <pc:docMk/>
            <pc:sldMk cId="1764060658" sldId="275"/>
            <ac:spMk id="2" creationId="{0993597D-FC1A-4CCD-8A67-EC6CD3FF9437}"/>
          </ac:spMkLst>
        </pc:spChg>
        <pc:spChg chg="del mod">
          <ac:chgData name="Lidija Blagojević" userId="dd34498d-c5cb-4820-b009-9f6aab0b2998" providerId="ADAL" clId="{D31EE15C-1909-473D-A0CF-41F8EB450C20}" dt="2021-03-08T17:28:17.737" v="655" actId="22"/>
          <ac:spMkLst>
            <pc:docMk/>
            <pc:sldMk cId="1764060658" sldId="275"/>
            <ac:spMk id="3" creationId="{18C0DEEE-0AC1-4568-B3E7-5250554F8922}"/>
          </ac:spMkLst>
        </pc:spChg>
        <pc:picChg chg="add mod ord">
          <ac:chgData name="Lidija Blagojević" userId="dd34498d-c5cb-4820-b009-9f6aab0b2998" providerId="ADAL" clId="{D31EE15C-1909-473D-A0CF-41F8EB450C20}" dt="2021-03-08T17:28:24.256" v="657" actId="1076"/>
          <ac:picMkLst>
            <pc:docMk/>
            <pc:sldMk cId="1764060658" sldId="275"/>
            <ac:picMk id="5" creationId="{3CE5C9AD-756D-426D-B6A7-B47EAB64A428}"/>
          </ac:picMkLst>
        </pc:picChg>
        <pc:picChg chg="add mod">
          <ac:chgData name="Lidija Blagojević" userId="dd34498d-c5cb-4820-b009-9f6aab0b2998" providerId="ADAL" clId="{D31EE15C-1909-473D-A0CF-41F8EB450C20}" dt="2021-03-08T17:29:39.095" v="662" actId="1076"/>
          <ac:picMkLst>
            <pc:docMk/>
            <pc:sldMk cId="1764060658" sldId="275"/>
            <ac:picMk id="7" creationId="{62FC0A07-0FE6-47FB-8B16-672FEE568848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2663481433" sldId="275"/>
        </pc:sldMkLst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1901469966" sldId="276"/>
        </pc:sldMkLst>
      </pc:sldChg>
      <pc:sldChg chg="addSp delSp modSp new mod">
        <pc:chgData name="Lidija Blagojević" userId="dd34498d-c5cb-4820-b009-9f6aab0b2998" providerId="ADAL" clId="{D31EE15C-1909-473D-A0CF-41F8EB450C20}" dt="2021-03-08T17:34:06.470" v="680" actId="20577"/>
        <pc:sldMkLst>
          <pc:docMk/>
          <pc:sldMk cId="3197711863" sldId="276"/>
        </pc:sldMkLst>
        <pc:spChg chg="mod">
          <ac:chgData name="Lidija Blagojević" userId="dd34498d-c5cb-4820-b009-9f6aab0b2998" providerId="ADAL" clId="{D31EE15C-1909-473D-A0CF-41F8EB450C20}" dt="2021-03-08T17:30:34.344" v="675" actId="20577"/>
          <ac:spMkLst>
            <pc:docMk/>
            <pc:sldMk cId="3197711863" sldId="276"/>
            <ac:spMk id="2" creationId="{8DA5A1C9-5E59-4D97-8EBF-510745B2E203}"/>
          </ac:spMkLst>
        </pc:spChg>
        <pc:spChg chg="del">
          <ac:chgData name="Lidija Blagojević" userId="dd34498d-c5cb-4820-b009-9f6aab0b2998" providerId="ADAL" clId="{D31EE15C-1909-473D-A0CF-41F8EB450C20}" dt="2021-03-08T17:30:24.199" v="664" actId="22"/>
          <ac:spMkLst>
            <pc:docMk/>
            <pc:sldMk cId="3197711863" sldId="276"/>
            <ac:spMk id="3" creationId="{FC47FA35-0C1B-418E-86C7-509785AC9276}"/>
          </ac:spMkLst>
        </pc:spChg>
        <pc:spChg chg="add mod">
          <ac:chgData name="Lidija Blagojević" userId="dd34498d-c5cb-4820-b009-9f6aab0b2998" providerId="ADAL" clId="{D31EE15C-1909-473D-A0CF-41F8EB450C20}" dt="2021-03-08T17:34:06.470" v="680" actId="20577"/>
          <ac:spMkLst>
            <pc:docMk/>
            <pc:sldMk cId="3197711863" sldId="276"/>
            <ac:spMk id="6" creationId="{9CE41FB6-052E-48FE-8232-F49BF4BCC388}"/>
          </ac:spMkLst>
        </pc:spChg>
        <pc:picChg chg="add mod ord">
          <ac:chgData name="Lidija Blagojević" userId="dd34498d-c5cb-4820-b009-9f6aab0b2998" providerId="ADAL" clId="{D31EE15C-1909-473D-A0CF-41F8EB450C20}" dt="2021-03-08T17:30:26.459" v="665" actId="1076"/>
          <ac:picMkLst>
            <pc:docMk/>
            <pc:sldMk cId="3197711863" sldId="276"/>
            <ac:picMk id="5" creationId="{F0913301-0709-4ADF-94E1-ABDD596F23F7}"/>
          </ac:picMkLst>
        </pc:picChg>
      </pc:sldChg>
      <pc:sldChg chg="new">
        <pc:chgData name="Lidija Blagojević" userId="dd34498d-c5cb-4820-b009-9f6aab0b2998" providerId="ADAL" clId="{D31EE15C-1909-473D-A0CF-41F8EB450C20}" dt="2021-03-08T17:34:15.199" v="681" actId="680"/>
        <pc:sldMkLst>
          <pc:docMk/>
          <pc:sldMk cId="3113381612" sldId="277"/>
        </pc:sldMkLst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4169211684" sldId="277"/>
        </pc:sldMkLst>
      </pc:sldChg>
      <pc:sldChg chg="modSp add mod">
        <pc:chgData name="Lidija Blagojević" userId="dd34498d-c5cb-4820-b009-9f6aab0b2998" providerId="ADAL" clId="{D31EE15C-1909-473D-A0CF-41F8EB450C20}" dt="2021-03-08T17:36:43.452" v="687" actId="13926"/>
        <pc:sldMkLst>
          <pc:docMk/>
          <pc:sldMk cId="4169211684" sldId="278"/>
        </pc:sldMkLst>
        <pc:spChg chg="mod">
          <ac:chgData name="Lidija Blagojević" userId="dd34498d-c5cb-4820-b009-9f6aab0b2998" providerId="ADAL" clId="{D31EE15C-1909-473D-A0CF-41F8EB450C20}" dt="2021-03-08T17:36:43.452" v="687" actId="13926"/>
          <ac:spMkLst>
            <pc:docMk/>
            <pc:sldMk cId="4169211684" sldId="278"/>
            <ac:spMk id="3" creationId="{D1F517E1-F9F7-4CC6-A085-D52A26AB5A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62B1-F81C-402D-B6C8-C875D86BD090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3FA9-F2BB-41E1-921A-874994A275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2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/>
              <a:t> 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2021-03-08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206769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Poučak o kosinusu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981D22-BF3C-4471-B9C0-4FFC9BB8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3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83B2236-FA90-42FF-8A7C-85E230598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3084"/>
            <a:ext cx="8307761" cy="85725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40E76BD-B0E4-4B56-8B44-4550D3F7E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02" y="1881187"/>
            <a:ext cx="5940648" cy="25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5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DDF060-2361-4E32-9524-D43C6BA4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4.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21CA873-8DA1-4657-B8DD-EC6FAA33B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473" y="1028031"/>
            <a:ext cx="4411078" cy="3884883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296BF68-AB91-40FB-AC5C-CAE2558B708E}"/>
              </a:ext>
            </a:extLst>
          </p:cNvPr>
          <p:cNvSpPr txBox="1"/>
          <p:nvPr/>
        </p:nvSpPr>
        <p:spPr>
          <a:xfrm>
            <a:off x="5630779" y="1211179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FFFF00"/>
                </a:highlight>
              </a:rPr>
              <a:t>Zad</a:t>
            </a:r>
            <a:r>
              <a:rPr lang="hr-HR" dirty="0">
                <a:highlight>
                  <a:srgbClr val="FFFF00"/>
                </a:highlight>
              </a:rPr>
              <a:t> 3. str. 60 DZ</a:t>
            </a:r>
          </a:p>
        </p:txBody>
      </p:sp>
    </p:spTree>
    <p:extLst>
      <p:ext uri="{BB962C8B-B14F-4D97-AF65-F5344CB8AC3E}">
        <p14:creationId xmlns:p14="http://schemas.microsoft.com/office/powerpoint/2010/main" val="345447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28E517-B97D-4FED-ADAD-26070CB2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Primjena poučka o sinusima i kosinusu</a:t>
            </a:r>
            <a:br>
              <a:rPr lang="hr-HR" dirty="0"/>
            </a:br>
            <a:r>
              <a:rPr lang="hr-HR" dirty="0"/>
              <a:t> na paralelogram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C95CE93-690C-4C89-9E1A-804F6900D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384" y="1435768"/>
            <a:ext cx="7394791" cy="2642519"/>
          </a:xfrm>
        </p:spPr>
      </p:pic>
    </p:spTree>
    <p:extLst>
      <p:ext uri="{BB962C8B-B14F-4D97-AF65-F5344CB8AC3E}">
        <p14:creationId xmlns:p14="http://schemas.microsoft.com/office/powerpoint/2010/main" val="118224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4A4E67-D2D0-496B-B2C5-6D57BDF3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6.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23E0E3F-7BEF-4C8B-ACD5-F720E54DC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8568"/>
            <a:ext cx="7275706" cy="72974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8023BDD-DE1F-42F0-AD45-829F3A0C3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1" y="1963571"/>
            <a:ext cx="65151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5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8AD75D-D6DB-463A-B07B-2479E9C5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6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D45F058-4CF9-49F4-B36A-5FC5573D8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05" y="1162050"/>
            <a:ext cx="8229600" cy="281940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C637A2B-91B3-4CDC-8F5F-A821949A883D}"/>
              </a:ext>
            </a:extLst>
          </p:cNvPr>
          <p:cNvSpPr txBox="1"/>
          <p:nvPr/>
        </p:nvSpPr>
        <p:spPr>
          <a:xfrm>
            <a:off x="4908885" y="4403558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FFFF00"/>
                </a:highlight>
              </a:rPr>
              <a:t>Zad</a:t>
            </a:r>
            <a:r>
              <a:rPr lang="hr-HR" dirty="0">
                <a:highlight>
                  <a:srgbClr val="FFFF00"/>
                </a:highlight>
              </a:rPr>
              <a:t> 5. str. 63 DZ</a:t>
            </a:r>
          </a:p>
        </p:txBody>
      </p:sp>
    </p:spTree>
    <p:extLst>
      <p:ext uri="{BB962C8B-B14F-4D97-AF65-F5344CB8AC3E}">
        <p14:creationId xmlns:p14="http://schemas.microsoft.com/office/powerpoint/2010/main" val="15250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571654-BEEC-4D3F-8B3B-B6FECCD8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Primjene poučka o kosinusu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253F5DB-F7E5-4B14-B910-D6260FB13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147" y="884466"/>
            <a:ext cx="5165558" cy="4175493"/>
          </a:xfrm>
        </p:spPr>
      </p:pic>
    </p:spTree>
    <p:extLst>
      <p:ext uri="{BB962C8B-B14F-4D97-AF65-F5344CB8AC3E}">
        <p14:creationId xmlns:p14="http://schemas.microsoft.com/office/powerpoint/2010/main" val="332002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5421D9-9C65-4528-97CB-B4E40A72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8.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A0EBAF6-A989-4830-96D0-87822E690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811" y="1075907"/>
            <a:ext cx="7092114" cy="3435557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D1EB34D-E6F8-4215-98C8-0543BA1D5461}"/>
              </a:ext>
            </a:extLst>
          </p:cNvPr>
          <p:cNvSpPr txBox="1"/>
          <p:nvPr/>
        </p:nvSpPr>
        <p:spPr>
          <a:xfrm>
            <a:off x="6160169" y="4395537"/>
            <a:ext cx="278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FFFF00"/>
                </a:highlight>
              </a:rPr>
              <a:t>Zad</a:t>
            </a:r>
            <a:r>
              <a:rPr lang="hr-HR" dirty="0">
                <a:highlight>
                  <a:srgbClr val="FFFF00"/>
                </a:highlight>
              </a:rPr>
              <a:t> 6. str. 64 DZ</a:t>
            </a:r>
          </a:p>
        </p:txBody>
      </p:sp>
    </p:spTree>
    <p:extLst>
      <p:ext uri="{BB962C8B-B14F-4D97-AF65-F5344CB8AC3E}">
        <p14:creationId xmlns:p14="http://schemas.microsoft.com/office/powerpoint/2010/main" val="297994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E677B5-7DF4-4486-98C4-5680CE3F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9.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F87216B-2106-4844-BD44-BEA9DC7D9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144" y="1016668"/>
            <a:ext cx="6124575" cy="3238500"/>
          </a:xfrm>
        </p:spPr>
      </p:pic>
    </p:spTree>
    <p:extLst>
      <p:ext uri="{BB962C8B-B14F-4D97-AF65-F5344CB8AC3E}">
        <p14:creationId xmlns:p14="http://schemas.microsoft.com/office/powerpoint/2010/main" val="323477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57AC37-BA05-4B7D-8B60-9B98708F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9.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58294F7-E20A-4091-B835-9E75F7AC7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581" y="1277687"/>
            <a:ext cx="7134225" cy="197167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E7BCF03-F7A2-422E-9810-896C94AF8027}"/>
              </a:ext>
            </a:extLst>
          </p:cNvPr>
          <p:cNvSpPr txBox="1"/>
          <p:nvPr/>
        </p:nvSpPr>
        <p:spPr>
          <a:xfrm>
            <a:off x="6160169" y="4395537"/>
            <a:ext cx="278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FFFF00"/>
                </a:highlight>
              </a:rPr>
              <a:t>Zad</a:t>
            </a:r>
            <a:r>
              <a:rPr lang="hr-HR" dirty="0">
                <a:highlight>
                  <a:srgbClr val="FFFF00"/>
                </a:highlight>
              </a:rPr>
              <a:t> 7. str. 65 DZ</a:t>
            </a:r>
          </a:p>
        </p:txBody>
      </p:sp>
    </p:spTree>
    <p:extLst>
      <p:ext uri="{BB962C8B-B14F-4D97-AF65-F5344CB8AC3E}">
        <p14:creationId xmlns:p14="http://schemas.microsoft.com/office/powerpoint/2010/main" val="812597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CA763F-EBD2-48B3-9C88-1883A204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Način zapisivanja smjera kretanja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FB8AECB-A9AC-41F0-B1B7-BFDC301B3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453" y="994150"/>
            <a:ext cx="6344651" cy="3985905"/>
          </a:xfrm>
        </p:spPr>
      </p:pic>
    </p:spTree>
    <p:extLst>
      <p:ext uri="{BB962C8B-B14F-4D97-AF65-F5344CB8AC3E}">
        <p14:creationId xmlns:p14="http://schemas.microsoft.com/office/powerpoint/2010/main" val="306042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0EDA7E-0F64-4BA0-A96B-F7A33220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Motivacija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781D37D-FD0B-4DF5-BA09-67CDC5369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398" y="1200150"/>
            <a:ext cx="7031203" cy="3394075"/>
          </a:xfrm>
        </p:spPr>
      </p:pic>
    </p:spTree>
    <p:extLst>
      <p:ext uri="{BB962C8B-B14F-4D97-AF65-F5344CB8AC3E}">
        <p14:creationId xmlns:p14="http://schemas.microsoft.com/office/powerpoint/2010/main" val="712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93597D-FC1A-4CCD-8A67-EC6CD3FF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10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CE5C9AD-756D-426D-B6A7-B47EAB64A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65" y="1010652"/>
            <a:ext cx="5986556" cy="133909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2FC0A07-0FE6-47FB-8B16-672FEE568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45" y="2475936"/>
            <a:ext cx="4708359" cy="25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60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5A1C9-5E59-4D97-8EBF-510745B2E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10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0913301-0709-4ADF-94E1-ABDD596F2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308" y="1160044"/>
            <a:ext cx="6130941" cy="3394075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CE41FB6-052E-48FE-8232-F49BF4BCC388}"/>
              </a:ext>
            </a:extLst>
          </p:cNvPr>
          <p:cNvSpPr txBox="1"/>
          <p:nvPr/>
        </p:nvSpPr>
        <p:spPr>
          <a:xfrm>
            <a:off x="6160169" y="4395537"/>
            <a:ext cx="278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FFFF00"/>
                </a:highlight>
              </a:rPr>
              <a:t>Zad</a:t>
            </a:r>
            <a:r>
              <a:rPr lang="hr-HR" dirty="0">
                <a:highlight>
                  <a:srgbClr val="FFFF00"/>
                </a:highlight>
              </a:rPr>
              <a:t> 8. str. 66 DZ</a:t>
            </a:r>
          </a:p>
        </p:txBody>
      </p:sp>
    </p:spTree>
    <p:extLst>
      <p:ext uri="{BB962C8B-B14F-4D97-AF65-F5344CB8AC3E}">
        <p14:creationId xmlns:p14="http://schemas.microsoft.com/office/powerpoint/2010/main" val="319771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197B5-81A0-4537-B764-CF323BBA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Zadaci za vježbu (dio na satu, ostalo za DZ)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F517E1-F9F7-4CC6-A085-D52A26AB5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highlight>
                  <a:srgbClr val="FFFF00"/>
                </a:highlight>
              </a:rPr>
              <a:t>Str 67.</a:t>
            </a:r>
          </a:p>
          <a:p>
            <a:pPr marL="514350" indent="-514350">
              <a:buAutoNum type="arabicPeriod"/>
            </a:pPr>
            <a:r>
              <a:rPr lang="hr-HR" dirty="0">
                <a:highlight>
                  <a:srgbClr val="FFFF00"/>
                </a:highlight>
              </a:rPr>
              <a:t>b</a:t>
            </a:r>
          </a:p>
          <a:p>
            <a:pPr marL="514350" indent="-514350">
              <a:buAutoNum type="arabicPeriod"/>
            </a:pPr>
            <a:r>
              <a:rPr lang="hr-HR" dirty="0">
                <a:highlight>
                  <a:srgbClr val="FFFF00"/>
                </a:highlight>
              </a:rPr>
              <a:t>c</a:t>
            </a:r>
          </a:p>
          <a:p>
            <a:pPr marL="514350" indent="-514350">
              <a:buAutoNum type="arabicPeriod"/>
            </a:pPr>
            <a:r>
              <a:rPr lang="hr-HR" dirty="0">
                <a:highlight>
                  <a:srgbClr val="FFFF00"/>
                </a:highlight>
              </a:rPr>
              <a:t>a</a:t>
            </a:r>
          </a:p>
          <a:p>
            <a:pPr marL="514350" indent="-514350">
              <a:buAutoNum type="arabicPeriod"/>
            </a:pPr>
            <a:r>
              <a:rPr lang="hr-HR" dirty="0">
                <a:highlight>
                  <a:srgbClr val="FFFF00"/>
                </a:highlight>
              </a:rPr>
              <a:t>d</a:t>
            </a:r>
          </a:p>
          <a:p>
            <a:pPr marL="514350" indent="-514350">
              <a:buAutoNum type="arabicPeriod"/>
            </a:pPr>
            <a:r>
              <a:rPr lang="hr-HR" dirty="0">
                <a:highlight>
                  <a:srgbClr val="FFFF00"/>
                </a:highlight>
              </a:rPr>
              <a:t>d</a:t>
            </a:r>
          </a:p>
          <a:p>
            <a:pPr marL="0" indent="0">
              <a:buNone/>
            </a:pPr>
            <a:r>
              <a:rPr lang="hr-HR" dirty="0">
                <a:highlight>
                  <a:srgbClr val="FFFF00"/>
                </a:highlight>
              </a:rPr>
              <a:t>6., 17., 23., 25</a:t>
            </a:r>
            <a:br>
              <a:rPr lang="hr-HR" dirty="0">
                <a:highlight>
                  <a:srgbClr val="FFFF00"/>
                </a:highlight>
              </a:rPr>
            </a:br>
            <a:endParaRPr lang="hr-HR" dirty="0">
              <a:highlight>
                <a:srgbClr val="FFFF00"/>
              </a:highlight>
            </a:endParaRPr>
          </a:p>
          <a:p>
            <a:pPr marL="514350" indent="-514350">
              <a:buAutoNum type="arabicPeriod"/>
            </a:pPr>
            <a:endParaRPr lang="hr-HR" dirty="0">
              <a:highlight>
                <a:srgbClr val="FFFF00"/>
              </a:highlight>
            </a:endParaRPr>
          </a:p>
          <a:p>
            <a:pPr marL="514350" indent="-514350">
              <a:buAutoNum type="arabicPeriod"/>
            </a:pPr>
            <a:endParaRPr lang="hr-H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69211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664340-D4E6-4E23-8CAB-0D0D0DD3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8C274D-8791-4E81-AD68-288ACDFCC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38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A8E48F-318A-496A-B083-BC763760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Izvod Poučka o kosinusu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9419D96-3815-455F-8FC1-C0E24DD4C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094" y="1200150"/>
            <a:ext cx="5523811" cy="3394075"/>
          </a:xfrm>
        </p:spPr>
      </p:pic>
    </p:spTree>
    <p:extLst>
      <p:ext uri="{BB962C8B-B14F-4D97-AF65-F5344CB8AC3E}">
        <p14:creationId xmlns:p14="http://schemas.microsoft.com/office/powerpoint/2010/main" val="2405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73B34C-239A-4924-B857-BF33AEA7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Izvod Poučka o kosinusu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0ABA753-F8A4-4194-8962-BD483FB48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326" y="1200150"/>
            <a:ext cx="5011348" cy="3394075"/>
          </a:xfrm>
        </p:spPr>
      </p:pic>
    </p:spTree>
    <p:extLst>
      <p:ext uri="{BB962C8B-B14F-4D97-AF65-F5344CB8AC3E}">
        <p14:creationId xmlns:p14="http://schemas.microsoft.com/office/powerpoint/2010/main" val="48887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D80CBD-4AEC-4A66-8356-A5B3F339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Poučak o kosinusu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2C216C8-2B06-456C-8CED-4D2E017BC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883" y="1200150"/>
            <a:ext cx="7886233" cy="3394075"/>
          </a:xfrm>
        </p:spPr>
      </p:pic>
    </p:spTree>
    <p:extLst>
      <p:ext uri="{BB962C8B-B14F-4D97-AF65-F5344CB8AC3E}">
        <p14:creationId xmlns:p14="http://schemas.microsoft.com/office/powerpoint/2010/main" val="373410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66A70-B5C3-48BD-B399-020013B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Zadane dvije stranice i kut između njih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FE58352-6870-4D11-B647-6ABD8C33E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362" y="884466"/>
            <a:ext cx="4392218" cy="4155295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F005BAF-3ACF-4952-BDB3-B18A0C07F1F3}"/>
              </a:ext>
            </a:extLst>
          </p:cNvPr>
          <p:cNvSpPr txBox="1"/>
          <p:nvPr/>
        </p:nvSpPr>
        <p:spPr>
          <a:xfrm>
            <a:off x="5631180" y="1516380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FFFF00"/>
                </a:highlight>
              </a:rPr>
              <a:t>Zad</a:t>
            </a:r>
            <a:r>
              <a:rPr lang="hr-HR" dirty="0">
                <a:highlight>
                  <a:srgbClr val="FFFF00"/>
                </a:highlight>
              </a:rPr>
              <a:t> 1. str. 58 DZ</a:t>
            </a:r>
          </a:p>
        </p:txBody>
      </p:sp>
    </p:spTree>
    <p:extLst>
      <p:ext uri="{BB962C8B-B14F-4D97-AF65-F5344CB8AC3E}">
        <p14:creationId xmlns:p14="http://schemas.microsoft.com/office/powerpoint/2010/main" val="417183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F0DBD1-BE43-4CA3-A71C-52FAE1EA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Zadane tri stranice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8150752-508B-441E-978B-57A8D2F7A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487" y="1749425"/>
            <a:ext cx="5915025" cy="2295525"/>
          </a:xfrm>
        </p:spPr>
      </p:pic>
    </p:spTree>
    <p:extLst>
      <p:ext uri="{BB962C8B-B14F-4D97-AF65-F5344CB8AC3E}">
        <p14:creationId xmlns:p14="http://schemas.microsoft.com/office/powerpoint/2010/main" val="156080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262FBE-2C6B-4DCC-9E4B-3149029E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7593C25-EBC4-47BA-A40D-7DF9B5695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182" y="1200150"/>
            <a:ext cx="6291636" cy="3394075"/>
          </a:xfrm>
        </p:spPr>
      </p:pic>
    </p:spTree>
    <p:extLst>
      <p:ext uri="{BB962C8B-B14F-4D97-AF65-F5344CB8AC3E}">
        <p14:creationId xmlns:p14="http://schemas.microsoft.com/office/powerpoint/2010/main" val="267693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60AA19-43BF-493C-A8C6-CCF57CB6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A0158E4-689A-4140-A7FB-3F6414338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456" y="1200150"/>
            <a:ext cx="6285088" cy="3394075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8196C92-01C0-4221-A02A-E9E7FFEF6332}"/>
              </a:ext>
            </a:extLst>
          </p:cNvPr>
          <p:cNvSpPr txBox="1"/>
          <p:nvPr/>
        </p:nvSpPr>
        <p:spPr>
          <a:xfrm>
            <a:off x="6556304" y="4484169"/>
            <a:ext cx="194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FFFF00"/>
                </a:highlight>
              </a:rPr>
              <a:t>Zad</a:t>
            </a:r>
            <a:r>
              <a:rPr lang="hr-HR" dirty="0">
                <a:highlight>
                  <a:srgbClr val="FFFF00"/>
                </a:highlight>
              </a:rPr>
              <a:t> 2. str. 59 DZ</a:t>
            </a:r>
          </a:p>
        </p:txBody>
      </p:sp>
    </p:spTree>
    <p:extLst>
      <p:ext uri="{BB962C8B-B14F-4D97-AF65-F5344CB8AC3E}">
        <p14:creationId xmlns:p14="http://schemas.microsoft.com/office/powerpoint/2010/main" val="28784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EFFE74-A29A-48F4-9528-00640165D96D}">
  <ds:schemaRefs>
    <ds:schemaRef ds:uri="05ad64a8-3072-44b7-9688-07bbb5c6aecf"/>
    <ds:schemaRef ds:uri="0aa6a6ba-acfe-43af-8444-806e67c30b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054186-EDEA-4DFF-9AA1-20A2D8EBAC4D}">
  <ds:schemaRefs>
    <ds:schemaRef ds:uri="05ad64a8-3072-44b7-9688-07bbb5c6aecf"/>
    <ds:schemaRef ds:uri="0aa6a6ba-acfe-43af-8444-806e67c30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153</Words>
  <Application>Microsoft Office PowerPoint</Application>
  <PresentationFormat>Prikaz na zaslonu (16:9)</PresentationFormat>
  <Paragraphs>37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맑은 고딕</vt:lpstr>
      <vt:lpstr>Arial</vt:lpstr>
      <vt:lpstr>Calibri</vt:lpstr>
      <vt:lpstr>Office Theme</vt:lpstr>
      <vt:lpstr>PowerPoint prezentacija</vt:lpstr>
      <vt:lpstr>Motivacija</vt:lpstr>
      <vt:lpstr>Izvod Poučka o kosinusu</vt:lpstr>
      <vt:lpstr>Izvod Poučka o kosinusu</vt:lpstr>
      <vt:lpstr>Poučak o kosinusu</vt:lpstr>
      <vt:lpstr>Zadane dvije stranice i kut između njih</vt:lpstr>
      <vt:lpstr>Zadane tri stranice</vt:lpstr>
      <vt:lpstr>Primjer 2</vt:lpstr>
      <vt:lpstr>Primjer 2</vt:lpstr>
      <vt:lpstr>Primjer 3</vt:lpstr>
      <vt:lpstr>Primjer 4.</vt:lpstr>
      <vt:lpstr>Primjena poučka o sinusima i kosinusu  na paralelogram</vt:lpstr>
      <vt:lpstr>Primjer 6.</vt:lpstr>
      <vt:lpstr>Primjer 6</vt:lpstr>
      <vt:lpstr>Primjene poučka o kosinusu</vt:lpstr>
      <vt:lpstr>Primjer 8.</vt:lpstr>
      <vt:lpstr>Primjer 9.</vt:lpstr>
      <vt:lpstr>Primjer 9.</vt:lpstr>
      <vt:lpstr>Način zapisivanja smjera kretanja </vt:lpstr>
      <vt:lpstr>Primjer 10</vt:lpstr>
      <vt:lpstr>Primjer 10</vt:lpstr>
      <vt:lpstr>Zadaci za vježbu (dio na satu, ostalo za DZ)</vt:lpstr>
      <vt:lpstr>PowerPoint prezentacija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Lidija Blagojević</cp:lastModifiedBy>
  <cp:revision>3</cp:revision>
  <dcterms:created xsi:type="dcterms:W3CDTF">2014-04-01T16:27:38Z</dcterms:created>
  <dcterms:modified xsi:type="dcterms:W3CDTF">2021-03-08T17:36:53Z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