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69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59" r:id="rId8"/>
    <p:sldId id="260" r:id="rId9"/>
    <p:sldId id="262" r:id="rId10"/>
    <p:sldId id="261" r:id="rId11"/>
  </p:sldIdLst>
  <p:sldSz cx="12192000" cy="6858000"/>
  <p:notesSz cx="6858000" cy="9144000"/>
  <p:defaultTextStyle>
    <a:defPPr rtl="0">
      <a:defRPr lang="hr-h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403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>
            <a:extLst>
              <a:ext uri="{FF2B5EF4-FFF2-40B4-BE49-F238E27FC236}">
                <a16:creationId xmlns:a16="http://schemas.microsoft.com/office/drawing/2014/main" id="{CF10206F-1817-4056-9942-F7F86018C9B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A120B493-2F04-4AA1-A10C-7E56AA91DB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05D05-8124-404B-BFDB-A76740078492}" type="datetime1">
              <a:rPr lang="hr-HR" smtClean="0"/>
              <a:t>14.4.2020.</a:t>
            </a:fld>
            <a:endParaRPr lang="hr-HR" dirty="0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D42DD0EA-18F9-40E4-8D50-8D911216B42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CDC7A75E-2037-42BB-979F-A2257E7276D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1E6B8-4243-491A-A2E3-78FDF0B5CBD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407752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 noProof="0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1B9F84-7518-4EEE-A485-3A0CEA04B09A}" type="datetime1">
              <a:rPr lang="hr-HR" smtClean="0"/>
              <a:pPr/>
              <a:t>14.4.2020.</a:t>
            </a:fld>
            <a:endParaRPr lang="hr-HR" dirty="0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 noProof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noProof="0" dirty="0"/>
              <a:t>Uređivanje stilova teksta matrice</a:t>
            </a:r>
          </a:p>
          <a:p>
            <a:pPr lvl="1"/>
            <a:r>
              <a:rPr lang="hr-HR" noProof="0" dirty="0"/>
              <a:t>Druga razina</a:t>
            </a:r>
          </a:p>
          <a:p>
            <a:pPr lvl="2"/>
            <a:r>
              <a:rPr lang="hr-HR" noProof="0" dirty="0"/>
              <a:t>Treća razina</a:t>
            </a:r>
          </a:p>
          <a:p>
            <a:pPr lvl="3"/>
            <a:r>
              <a:rPr lang="hr-HR" noProof="0" dirty="0"/>
              <a:t>Četvrta razina</a:t>
            </a:r>
          </a:p>
          <a:p>
            <a:pPr lvl="4"/>
            <a:r>
              <a:rPr lang="hr-HR" noProof="0" dirty="0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 noProof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28E0A-EC42-4924-AF45-C7FDB59DC159}" type="slidenum">
              <a:rPr lang="hr-HR" noProof="0" smtClean="0"/>
              <a:t>‹#›</a:t>
            </a:fld>
            <a:endParaRPr lang="hr-HR" noProof="0"/>
          </a:p>
        </p:txBody>
      </p:sp>
    </p:spTree>
    <p:extLst>
      <p:ext uri="{BB962C8B-B14F-4D97-AF65-F5344CB8AC3E}">
        <p14:creationId xmlns:p14="http://schemas.microsoft.com/office/powerpoint/2010/main" val="218714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328E0A-EC42-4924-AF45-C7FDB59DC159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79896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Slika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 cstate="email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upa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Pravokutnik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Prostoručni oblik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Prostoručni oblik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Pravokutnik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Prostoručni oblik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Prostoručni oblik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Prostoručni oblik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Prostoručni oblik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Prostoručni oblik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Prostoručni oblik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Prostoručni oblik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Prostoručni oblik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Prostoručni oblik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Prostoručni oblik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Prostoručni oblik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Prostoručni oblik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Prostoručni oblik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Prostoručni oblik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Prostoručni oblik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Prostoručni oblik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Prostoručni oblik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Prostoručni oblik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Prostoručni oblik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Prostoručni oblik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Prostoručni oblik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Prostoručni oblik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Prostoručni oblik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Prostoručni oblik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Pravokutnik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Prostoručni oblik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Prostoručni oblik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Prostoručni oblik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Prostoručni oblik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Prostoručni oblik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Prostoručni oblik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Prostoručni oblik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Prostoručni oblik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Prostoručni oblik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Prostoručni oblik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Prostoručni oblik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Pravokutnik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Prostoručni oblik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Prostoručni oblik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Prostoručni oblik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Prostoručni oblik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Prostoručni oblik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Prostoručni oblik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Prostoručni oblik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Prostoručni oblik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Prostoručni oblik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Prostoručni oblik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Prostoručni oblik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Prostoručni oblik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Prostoručni oblik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rtlCol="0" anchor="b">
            <a:normAutofit/>
          </a:bodyPr>
          <a:lstStyle>
            <a:lvl1pPr algn="l">
              <a:defRPr sz="4800"/>
            </a:lvl1pPr>
          </a:lstStyle>
          <a:p>
            <a:pPr rtl="0"/>
            <a:r>
              <a:rPr lang="hr-HR" noProof="0" smtClean="0"/>
              <a:t>Uredite stil naslova matrice</a:t>
            </a:r>
            <a:endParaRPr lang="hr-HR" noProof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 rtlCol="0"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hr-HR" noProof="0" smtClean="0"/>
              <a:t>Kliknite da biste uredili stil podnaslova matrice</a:t>
            </a:r>
            <a:endParaRPr lang="hr-HR" noProof="0"/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 rtlCol="0"/>
          <a:lstStyle/>
          <a:p>
            <a:pPr rtl="0"/>
            <a:fld id="{B6FEFCD2-B362-4CCA-9A32-F3C8B5D03031}" type="datetime1">
              <a:rPr lang="hr-HR" noProof="0" smtClean="0"/>
              <a:t>14.4.2020.</a:t>
            </a:fld>
            <a:endParaRPr lang="hr-HR" noProof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 rtlCol="0"/>
          <a:lstStyle/>
          <a:p>
            <a:pPr rtl="0"/>
            <a:endParaRPr lang="hr-HR" noProof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 rtlCol="0"/>
          <a:lstStyle/>
          <a:p>
            <a:pPr rtl="0"/>
            <a:fld id="{6D22F896-40B5-4ADD-8801-0D06FADFA095}" type="slidenum">
              <a:rPr lang="hr-HR" noProof="0" smtClean="0"/>
              <a:t>‹#›</a:t>
            </a:fld>
            <a:endParaRPr lang="hr-HR" noProof="0"/>
          </a:p>
        </p:txBody>
      </p:sp>
    </p:spTree>
    <p:extLst>
      <p:ext uri="{BB962C8B-B14F-4D97-AF65-F5344CB8AC3E}">
        <p14:creationId xmlns:p14="http://schemas.microsoft.com/office/powerpoint/2010/main" val="3658416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rtlCol="0" anchor="b">
            <a:normAutofit/>
          </a:bodyPr>
          <a:lstStyle>
            <a:lvl1pPr>
              <a:defRPr sz="3200"/>
            </a:lvl1pPr>
          </a:lstStyle>
          <a:p>
            <a:pPr rtl="0"/>
            <a:r>
              <a:rPr lang="hr-HR" noProof="0" smtClean="0"/>
              <a:t>Uredite stil naslova matrice</a:t>
            </a:r>
            <a:endParaRPr lang="hr-HR" noProof="0"/>
          </a:p>
        </p:txBody>
      </p:sp>
      <p:sp>
        <p:nvSpPr>
          <p:cNvPr id="3" name="Rezervirano mjesto za sliku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 rtl="0">
              <a:buNone/>
            </a:pPr>
            <a:r>
              <a:rPr lang="hr-HR" noProof="0"/>
              <a:t>Kliknite ikonu da biste dodali sliku</a:t>
            </a:r>
          </a:p>
        </p:txBody>
      </p:sp>
      <p:sp>
        <p:nvSpPr>
          <p:cNvPr id="4" name="Rezervirano mjesto za tekst 3"/>
          <p:cNvSpPr>
            <a:spLocks noGrp="1"/>
          </p:cNvSpPr>
          <p:nvPr>
            <p:ph type="body" sz="half" idx="2" hasCustomPrompt="1"/>
          </p:nvPr>
        </p:nvSpPr>
        <p:spPr>
          <a:xfrm>
            <a:off x="1141364" y="5124020"/>
            <a:ext cx="9910859" cy="682472"/>
          </a:xfrm>
        </p:spPr>
        <p:txBody>
          <a:bodyPr rtlCol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hr-HR" noProof="0"/>
              <a:t>Uređivanje stilova teksta matrice</a:t>
            </a:r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07A133A-F244-4BEE-8B11-943353C003F2}" type="datetime1">
              <a:rPr lang="hr-HR" noProof="0" smtClean="0"/>
              <a:t>14.4.2020.</a:t>
            </a:fld>
            <a:endParaRPr lang="hr-HR" noProof="0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noProof="0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hr-HR" noProof="0" smtClean="0"/>
              <a:t>‹#›</a:t>
            </a:fld>
            <a:endParaRPr lang="hr-HR" noProof="0"/>
          </a:p>
        </p:txBody>
      </p:sp>
    </p:spTree>
    <p:extLst>
      <p:ext uri="{BB962C8B-B14F-4D97-AF65-F5344CB8AC3E}">
        <p14:creationId xmlns:p14="http://schemas.microsoft.com/office/powerpoint/2010/main" val="1129196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hr-HR" noProof="0" smtClean="0"/>
              <a:t>Uredite stil naslova matrice</a:t>
            </a:r>
            <a:endParaRPr lang="hr-HR" noProof="0"/>
          </a:p>
        </p:txBody>
      </p:sp>
      <p:sp>
        <p:nvSpPr>
          <p:cNvPr id="4" name="Rezervirano mjesto za tekst 3"/>
          <p:cNvSpPr>
            <a:spLocks noGrp="1"/>
          </p:cNvSpPr>
          <p:nvPr>
            <p:ph type="body" sz="half" idx="2" hasCustomPrompt="1"/>
          </p:nvPr>
        </p:nvSpPr>
        <p:spPr>
          <a:xfrm>
            <a:off x="1141410" y="4419599"/>
            <a:ext cx="9904459" cy="137159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hr-HR" noProof="0"/>
              <a:t>Uređivanje stilova teksta matrice</a:t>
            </a:r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772E24D-0DBD-4349-BFA6-F986407013D3}" type="datetime1">
              <a:rPr lang="hr-HR" noProof="0" smtClean="0"/>
              <a:t>14.4.2020.</a:t>
            </a:fld>
            <a:endParaRPr lang="hr-HR" noProof="0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noProof="0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hr-HR" noProof="0" smtClean="0"/>
              <a:t>‹#›</a:t>
            </a:fld>
            <a:endParaRPr lang="hr-HR" noProof="0"/>
          </a:p>
        </p:txBody>
      </p:sp>
    </p:spTree>
    <p:extLst>
      <p:ext uri="{BB962C8B-B14F-4D97-AF65-F5344CB8AC3E}">
        <p14:creationId xmlns:p14="http://schemas.microsoft.com/office/powerpoint/2010/main" val="21172563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hr-HR" noProof="0" smtClean="0"/>
              <a:t>Uredite stil naslova matrice</a:t>
            </a:r>
            <a:endParaRPr lang="hr-HR" noProof="0"/>
          </a:p>
        </p:txBody>
      </p:sp>
      <p:sp>
        <p:nvSpPr>
          <p:cNvPr id="12" name="Rezervirano mjesto za tekst 3"/>
          <p:cNvSpPr>
            <a:spLocks noGrp="1"/>
          </p:cNvSpPr>
          <p:nvPr>
            <p:ph type="body" sz="half" idx="13" hasCustomPrompt="1"/>
          </p:nvPr>
        </p:nvSpPr>
        <p:spPr>
          <a:xfrm>
            <a:off x="1720644" y="3365557"/>
            <a:ext cx="875229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hr-HR" noProof="0"/>
              <a:t>Uređivanje stilova teksta matrice</a:t>
            </a:r>
          </a:p>
        </p:txBody>
      </p:sp>
      <p:sp>
        <p:nvSpPr>
          <p:cNvPr id="4" name="Rezervirano mjesto za tekst 3"/>
          <p:cNvSpPr>
            <a:spLocks noGrp="1"/>
          </p:cNvSpPr>
          <p:nvPr>
            <p:ph type="body" sz="half" idx="2" hasCustomPrompt="1"/>
          </p:nvPr>
        </p:nvSpPr>
        <p:spPr>
          <a:xfrm>
            <a:off x="1141411" y="4309919"/>
            <a:ext cx="9906002" cy="1489496"/>
          </a:xfrm>
        </p:spPr>
        <p:txBody>
          <a:bodyPr rtlCol="0"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hr-HR" noProof="0"/>
              <a:t>Uređivanje stilova teksta matrice</a:t>
            </a:r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39B289-FF48-4205-B28A-651CAE84C8C9}" type="datetime1">
              <a:rPr lang="hr-HR" noProof="0" smtClean="0"/>
              <a:t>14.4.2020.</a:t>
            </a:fld>
            <a:endParaRPr lang="hr-HR" noProof="0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noProof="0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hr-HR" noProof="0" smtClean="0"/>
              <a:t>‹#›</a:t>
            </a:fld>
            <a:endParaRPr lang="hr-HR" noProof="0"/>
          </a:p>
        </p:txBody>
      </p:sp>
      <p:sp>
        <p:nvSpPr>
          <p:cNvPr id="60" name="Tekstni okvir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hr-HR" sz="80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kstni okvir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hr-HR" sz="8000" noProof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22410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rtlCol="0" anchor="b">
            <a:normAutofit/>
          </a:bodyPr>
          <a:lstStyle>
            <a:lvl1pPr>
              <a:defRPr sz="3600"/>
            </a:lvl1pPr>
          </a:lstStyle>
          <a:p>
            <a:pPr rtl="0"/>
            <a:r>
              <a:rPr lang="hr-HR" noProof="0" smtClean="0"/>
              <a:t>Uredite stil naslova matrice</a:t>
            </a:r>
            <a:endParaRPr lang="hr-HR" noProof="0"/>
          </a:p>
        </p:txBody>
      </p:sp>
      <p:sp>
        <p:nvSpPr>
          <p:cNvPr id="4" name="Rezervirano mjesto za tekst 3"/>
          <p:cNvSpPr>
            <a:spLocks noGrp="1"/>
          </p:cNvSpPr>
          <p:nvPr>
            <p:ph type="body" sz="half" idx="2" hasCustomPrompt="1"/>
          </p:nvPr>
        </p:nvSpPr>
        <p:spPr>
          <a:xfrm>
            <a:off x="1141364" y="4657655"/>
            <a:ext cx="9904505" cy="1140644"/>
          </a:xfrm>
        </p:spPr>
        <p:txBody>
          <a:bodyPr rtlCol="0"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hr-HR" noProof="0"/>
              <a:t>Uređivanje stilova teksta matrice</a:t>
            </a:r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9995720-3490-48E7-A8E8-A56CAE71FEFD}" type="datetime1">
              <a:rPr lang="hr-HR" noProof="0" smtClean="0"/>
              <a:t>14.4.2020.</a:t>
            </a:fld>
            <a:endParaRPr lang="hr-HR" noProof="0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noProof="0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hr-HR" noProof="0" smtClean="0"/>
              <a:t>‹#›</a:t>
            </a:fld>
            <a:endParaRPr lang="hr-HR" noProof="0"/>
          </a:p>
        </p:txBody>
      </p:sp>
    </p:spTree>
    <p:extLst>
      <p:ext uri="{BB962C8B-B14F-4D97-AF65-F5344CB8AC3E}">
        <p14:creationId xmlns:p14="http://schemas.microsoft.com/office/powerpoint/2010/main" val="27473892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a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slov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 rtlCol="0"/>
          <a:lstStyle/>
          <a:p>
            <a:pPr rtl="0"/>
            <a:r>
              <a:rPr lang="hr-HR" noProof="0" smtClean="0"/>
              <a:t>Uredite stil naslova matrice</a:t>
            </a:r>
            <a:endParaRPr lang="hr-HR" noProof="0"/>
          </a:p>
        </p:txBody>
      </p:sp>
      <p:sp>
        <p:nvSpPr>
          <p:cNvPr id="7" name="Rezervirano mjesto za tekst 2"/>
          <p:cNvSpPr>
            <a:spLocks noGrp="1"/>
          </p:cNvSpPr>
          <p:nvPr>
            <p:ph type="body" idx="1" hasCustomPrompt="1"/>
          </p:nvPr>
        </p:nvSpPr>
        <p:spPr>
          <a:xfrm>
            <a:off x="1141410" y="2674463"/>
            <a:ext cx="3196899" cy="685800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r-HR" noProof="0"/>
              <a:t>Uređivanje stilova teksta matrice</a:t>
            </a:r>
          </a:p>
        </p:txBody>
      </p:sp>
      <p:sp>
        <p:nvSpPr>
          <p:cNvPr id="8" name="Rezervirano mjesto za tekst 3"/>
          <p:cNvSpPr>
            <a:spLocks noGrp="1"/>
          </p:cNvSpPr>
          <p:nvPr>
            <p:ph type="body" sz="half" idx="15" hasCustomPrompt="1"/>
          </p:nvPr>
        </p:nvSpPr>
        <p:spPr>
          <a:xfrm>
            <a:off x="1127918" y="3360263"/>
            <a:ext cx="3208735" cy="2430936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hr-HR" noProof="0"/>
              <a:t>Uređivanje stilova teksta matrice</a:t>
            </a:r>
          </a:p>
        </p:txBody>
      </p:sp>
      <p:sp>
        <p:nvSpPr>
          <p:cNvPr id="9" name="Rezervirano mjesto za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514766" y="2677635"/>
            <a:ext cx="3184385" cy="685800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r-HR" noProof="0"/>
              <a:t>Uređivanje stilova teksta matrice</a:t>
            </a:r>
          </a:p>
        </p:txBody>
      </p:sp>
      <p:sp>
        <p:nvSpPr>
          <p:cNvPr id="10" name="Rezervirano mjesto za tekst 3"/>
          <p:cNvSpPr>
            <a:spLocks noGrp="1"/>
          </p:cNvSpPr>
          <p:nvPr>
            <p:ph type="body" sz="half" idx="16" hasCustomPrompt="1"/>
          </p:nvPr>
        </p:nvSpPr>
        <p:spPr>
          <a:xfrm>
            <a:off x="4504213" y="3363435"/>
            <a:ext cx="3195830" cy="2430936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hr-HR" noProof="0"/>
              <a:t>Uređivanje stilova teksta matrice</a:t>
            </a:r>
          </a:p>
        </p:txBody>
      </p:sp>
      <p:sp>
        <p:nvSpPr>
          <p:cNvPr id="11" name="Rezervirano mjesto za tekst 4"/>
          <p:cNvSpPr>
            <a:spLocks noGrp="1"/>
          </p:cNvSpPr>
          <p:nvPr>
            <p:ph type="body" sz="quarter" idx="13" hasCustomPrompt="1"/>
          </p:nvPr>
        </p:nvSpPr>
        <p:spPr>
          <a:xfrm>
            <a:off x="7852442" y="2674463"/>
            <a:ext cx="3194968" cy="685800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r-HR" noProof="0"/>
              <a:t>Uređivanje stilova teksta matrice</a:t>
            </a:r>
          </a:p>
        </p:txBody>
      </p:sp>
      <p:sp>
        <p:nvSpPr>
          <p:cNvPr id="12" name="Rezervirano mjesto za tekst 3"/>
          <p:cNvSpPr>
            <a:spLocks noGrp="1"/>
          </p:cNvSpPr>
          <p:nvPr>
            <p:ph type="body" sz="half" idx="17" hasCustomPrompt="1"/>
          </p:nvPr>
        </p:nvSpPr>
        <p:spPr>
          <a:xfrm>
            <a:off x="7852442" y="3360263"/>
            <a:ext cx="3194968" cy="2430936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hr-HR" noProof="0"/>
              <a:t>Uređivanje stilova teksta matrice</a:t>
            </a:r>
          </a:p>
        </p:txBody>
      </p:sp>
      <p:sp>
        <p:nvSpPr>
          <p:cNvPr id="3" name="Rezervirano mjesto za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EA1B748-6A98-4ED4-87BD-0801501FC956}" type="datetime1">
              <a:rPr lang="hr-HR" noProof="0" smtClean="0"/>
              <a:t>14.4.2020.</a:t>
            </a:fld>
            <a:endParaRPr lang="hr-HR" noProof="0"/>
          </a:p>
        </p:txBody>
      </p:sp>
      <p:sp>
        <p:nvSpPr>
          <p:cNvPr id="4" name="Rezervirano mjesto za podnožj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noProof="0"/>
          </a:p>
        </p:txBody>
      </p:sp>
      <p:sp>
        <p:nvSpPr>
          <p:cNvPr id="5" name="Rezervirano mjesto za broj slajd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hr-HR" noProof="0" smtClean="0"/>
              <a:t>‹#›</a:t>
            </a:fld>
            <a:endParaRPr lang="hr-HR" noProof="0"/>
          </a:p>
        </p:txBody>
      </p:sp>
    </p:spTree>
    <p:extLst>
      <p:ext uri="{BB962C8B-B14F-4D97-AF65-F5344CB8AC3E}">
        <p14:creationId xmlns:p14="http://schemas.microsoft.com/office/powerpoint/2010/main" val="42022440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ac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slov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 rtlCol="0"/>
          <a:lstStyle/>
          <a:p>
            <a:pPr rtl="0"/>
            <a:r>
              <a:rPr lang="hr-HR" noProof="0" smtClean="0"/>
              <a:t>Uredite stil naslova matrice</a:t>
            </a:r>
            <a:endParaRPr lang="hr-HR" noProof="0"/>
          </a:p>
        </p:txBody>
      </p:sp>
      <p:sp>
        <p:nvSpPr>
          <p:cNvPr id="19" name="Rezervirano mjesto za tekst 2"/>
          <p:cNvSpPr>
            <a:spLocks noGrp="1"/>
          </p:cNvSpPr>
          <p:nvPr>
            <p:ph type="body" idx="1" hasCustomPrompt="1"/>
          </p:nvPr>
        </p:nvSpPr>
        <p:spPr>
          <a:xfrm>
            <a:off x="1141413" y="4404596"/>
            <a:ext cx="3195240" cy="576262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r-HR" noProof="0"/>
              <a:t>Uređivanje stilova teksta matrice</a:t>
            </a:r>
          </a:p>
        </p:txBody>
      </p:sp>
      <p:sp>
        <p:nvSpPr>
          <p:cNvPr id="20" name="Rezervirano mjesto za sliku 2"/>
          <p:cNvSpPr>
            <a:spLocks noGrp="1" noChangeAspect="1"/>
          </p:cNvSpPr>
          <p:nvPr>
            <p:ph type="pic" idx="15" hasCustomPrompt="1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 rtl="0">
              <a:buNone/>
            </a:pPr>
            <a:r>
              <a:rPr lang="hr-HR" noProof="0"/>
              <a:t>Kliknite ikonu da biste dodali sliku</a:t>
            </a:r>
          </a:p>
        </p:txBody>
      </p:sp>
      <p:sp>
        <p:nvSpPr>
          <p:cNvPr id="21" name="Rezervirano mjesto za tekst 3"/>
          <p:cNvSpPr>
            <a:spLocks noGrp="1"/>
          </p:cNvSpPr>
          <p:nvPr>
            <p:ph type="body" sz="half" idx="18" hasCustomPrompt="1"/>
          </p:nvPr>
        </p:nvSpPr>
        <p:spPr>
          <a:xfrm>
            <a:off x="1141413" y="4980858"/>
            <a:ext cx="3195240" cy="81784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hr-HR" noProof="0"/>
              <a:t>Uređivanje stilova teksta matrice</a:t>
            </a:r>
          </a:p>
        </p:txBody>
      </p:sp>
      <p:sp>
        <p:nvSpPr>
          <p:cNvPr id="22" name="Rezervirano mjesto za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489053" y="4404596"/>
            <a:ext cx="3200400" cy="576262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r-HR" noProof="0"/>
              <a:t>Uređivanje stilova teksta matrice</a:t>
            </a:r>
          </a:p>
        </p:txBody>
      </p:sp>
      <p:sp>
        <p:nvSpPr>
          <p:cNvPr id="23" name="Rezervirano mjesto za sliku 2"/>
          <p:cNvSpPr>
            <a:spLocks noGrp="1" noChangeAspect="1"/>
          </p:cNvSpPr>
          <p:nvPr>
            <p:ph type="pic" idx="21" hasCustomPrompt="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 rtl="0">
              <a:buNone/>
            </a:pPr>
            <a:r>
              <a:rPr lang="hr-HR" noProof="0"/>
              <a:t>Kliknite ikonu da biste dodali sliku</a:t>
            </a:r>
          </a:p>
        </p:txBody>
      </p:sp>
      <p:sp>
        <p:nvSpPr>
          <p:cNvPr id="24" name="Rezervirano mjesto za tekst 3"/>
          <p:cNvSpPr>
            <a:spLocks noGrp="1"/>
          </p:cNvSpPr>
          <p:nvPr>
            <p:ph type="body" sz="half" idx="19" hasCustomPrompt="1"/>
          </p:nvPr>
        </p:nvSpPr>
        <p:spPr>
          <a:xfrm>
            <a:off x="4487593" y="4980857"/>
            <a:ext cx="3200400" cy="81034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hr-HR" noProof="0"/>
              <a:t>Uređivanje stilova teksta matrice</a:t>
            </a:r>
          </a:p>
        </p:txBody>
      </p:sp>
      <p:sp>
        <p:nvSpPr>
          <p:cNvPr id="25" name="Rezervirano mjesto za tekst 4"/>
          <p:cNvSpPr>
            <a:spLocks noGrp="1"/>
          </p:cNvSpPr>
          <p:nvPr>
            <p:ph type="body" sz="quarter" idx="13" hasCustomPrompt="1"/>
          </p:nvPr>
        </p:nvSpPr>
        <p:spPr>
          <a:xfrm>
            <a:off x="7852567" y="4404595"/>
            <a:ext cx="3190741" cy="576262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r-HR" noProof="0"/>
              <a:t>Uređivanje stilova teksta matrice</a:t>
            </a:r>
          </a:p>
        </p:txBody>
      </p:sp>
      <p:sp>
        <p:nvSpPr>
          <p:cNvPr id="26" name="Rezervirano mjesto za sliku 2"/>
          <p:cNvSpPr>
            <a:spLocks noGrp="1" noChangeAspect="1"/>
          </p:cNvSpPr>
          <p:nvPr>
            <p:ph type="pic" idx="22" hasCustomPrompt="1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 rtl="0">
              <a:buNone/>
            </a:pPr>
            <a:r>
              <a:rPr lang="hr-HR" noProof="0"/>
              <a:t>Kliknite ikonu da biste dodali sliku</a:t>
            </a:r>
          </a:p>
        </p:txBody>
      </p:sp>
      <p:sp>
        <p:nvSpPr>
          <p:cNvPr id="27" name="Rezervirano mjesto za tekst 3"/>
          <p:cNvSpPr>
            <a:spLocks noGrp="1"/>
          </p:cNvSpPr>
          <p:nvPr>
            <p:ph type="body" sz="half" idx="20" hasCustomPrompt="1"/>
          </p:nvPr>
        </p:nvSpPr>
        <p:spPr>
          <a:xfrm>
            <a:off x="7852442" y="4980854"/>
            <a:ext cx="3194968" cy="810345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hr-HR" noProof="0"/>
              <a:t>Uređivanje stilova teksta matrice</a:t>
            </a:r>
          </a:p>
        </p:txBody>
      </p:sp>
      <p:sp>
        <p:nvSpPr>
          <p:cNvPr id="3" name="Rezervirano mjesto za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6D0D0B-6129-4721-9C83-0E49630D4957}" type="datetime1">
              <a:rPr lang="hr-HR" noProof="0" smtClean="0"/>
              <a:t>14.4.2020.</a:t>
            </a:fld>
            <a:endParaRPr lang="hr-HR" noProof="0"/>
          </a:p>
        </p:txBody>
      </p:sp>
      <p:sp>
        <p:nvSpPr>
          <p:cNvPr id="4" name="Rezervirano mjesto za podnožj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noProof="0"/>
          </a:p>
        </p:txBody>
      </p:sp>
      <p:sp>
        <p:nvSpPr>
          <p:cNvPr id="5" name="Rezervirano mjesto za broj slajd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hr-HR" noProof="0" smtClean="0"/>
              <a:t>‹#›</a:t>
            </a:fld>
            <a:endParaRPr lang="hr-HR" noProof="0"/>
          </a:p>
        </p:txBody>
      </p:sp>
    </p:spTree>
    <p:extLst>
      <p:ext uri="{BB962C8B-B14F-4D97-AF65-F5344CB8AC3E}">
        <p14:creationId xmlns:p14="http://schemas.microsoft.com/office/powerpoint/2010/main" val="20145445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noProof="0" smtClean="0"/>
              <a:t>Uredite stil naslova matrice</a:t>
            </a:r>
            <a:endParaRPr lang="hr-HR" noProof="0"/>
          </a:p>
        </p:txBody>
      </p:sp>
      <p:sp>
        <p:nvSpPr>
          <p:cNvPr id="3" name="Okomiti tekst s rezerviranim mjestom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/>
          <a:lstStyle/>
          <a:p>
            <a:pPr lvl="0" rtl="0"/>
            <a:r>
              <a:rPr lang="hr-HR" noProof="0"/>
              <a:t>Uređivanje stilova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FA2F5E7-94E2-4BA2-942D-BC55D279DF83}" type="datetime1">
              <a:rPr lang="hr-HR" noProof="0" smtClean="0"/>
              <a:t>14.4.2020.</a:t>
            </a:fld>
            <a:endParaRPr lang="hr-HR" noProof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noProof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hr-HR" noProof="0" smtClean="0"/>
              <a:t>‹#›</a:t>
            </a:fld>
            <a:endParaRPr lang="hr-HR" noProof="0"/>
          </a:p>
        </p:txBody>
      </p:sp>
    </p:spTree>
    <p:extLst>
      <p:ext uri="{BB962C8B-B14F-4D97-AF65-F5344CB8AC3E}">
        <p14:creationId xmlns:p14="http://schemas.microsoft.com/office/powerpoint/2010/main" val="15906166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 rtlCol="0"/>
          <a:lstStyle/>
          <a:p>
            <a:pPr rtl="0"/>
            <a:r>
              <a:rPr lang="hr-HR" noProof="0" smtClean="0"/>
              <a:t>Uredite stil naslova matrice</a:t>
            </a:r>
            <a:endParaRPr lang="hr-HR" noProof="0"/>
          </a:p>
        </p:txBody>
      </p:sp>
      <p:sp>
        <p:nvSpPr>
          <p:cNvPr id="3" name="Okomiti tekst s rezerviranim mjestom 2"/>
          <p:cNvSpPr>
            <a:spLocks noGrp="1"/>
          </p:cNvSpPr>
          <p:nvPr>
            <p:ph type="body" orient="vert" idx="1" hasCustomPrompt="1"/>
          </p:nvPr>
        </p:nvSpPr>
        <p:spPr>
          <a:xfrm>
            <a:off x="1141410" y="609599"/>
            <a:ext cx="7748590" cy="5181601"/>
          </a:xfrm>
        </p:spPr>
        <p:txBody>
          <a:bodyPr vert="eaVert" rtlCol="0"/>
          <a:lstStyle/>
          <a:p>
            <a:pPr lvl="0" rtl="0"/>
            <a:r>
              <a:rPr lang="hr-HR" noProof="0"/>
              <a:t>Uređivanje stilova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CBC9A64-865C-4424-81C0-722F26674EF7}" type="datetime1">
              <a:rPr lang="hr-HR" noProof="0" smtClean="0"/>
              <a:t>14.4.2020.</a:t>
            </a:fld>
            <a:endParaRPr lang="hr-HR" noProof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noProof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hr-HR" noProof="0" smtClean="0"/>
              <a:t>‹#›</a:t>
            </a:fld>
            <a:endParaRPr lang="hr-HR" noProof="0"/>
          </a:p>
        </p:txBody>
      </p:sp>
    </p:spTree>
    <p:extLst>
      <p:ext uri="{BB962C8B-B14F-4D97-AF65-F5344CB8AC3E}">
        <p14:creationId xmlns:p14="http://schemas.microsoft.com/office/powerpoint/2010/main" val="1160474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noProof="0" smtClean="0"/>
              <a:t>Uredite stil naslova matrice</a:t>
            </a:r>
            <a:endParaRPr lang="hr-HR" noProof="0"/>
          </a:p>
        </p:txBody>
      </p:sp>
      <p:sp>
        <p:nvSpPr>
          <p:cNvPr id="3" name="Rezervirano mjesto za sadržaj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hr-HR" noProof="0"/>
              <a:t>Uređivanje stilova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C1D6E9E-DB10-4CC0-AE04-952866E3D78F}" type="datetime1">
              <a:rPr lang="hr-HR" noProof="0" smtClean="0"/>
              <a:t>14.4.2020.</a:t>
            </a:fld>
            <a:endParaRPr lang="hr-HR" noProof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noProof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hr-HR" noProof="0" smtClean="0"/>
              <a:t>‹#›</a:t>
            </a:fld>
            <a:endParaRPr lang="hr-HR" noProof="0"/>
          </a:p>
        </p:txBody>
      </p:sp>
    </p:spTree>
    <p:extLst>
      <p:ext uri="{BB962C8B-B14F-4D97-AF65-F5344CB8AC3E}">
        <p14:creationId xmlns:p14="http://schemas.microsoft.com/office/powerpoint/2010/main" val="1497360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rtlCol="0" anchor="b">
            <a:normAutofit/>
          </a:bodyPr>
          <a:lstStyle>
            <a:lvl1pPr>
              <a:defRPr sz="3600"/>
            </a:lvl1pPr>
          </a:lstStyle>
          <a:p>
            <a:pPr rtl="0"/>
            <a:r>
              <a:rPr lang="hr-HR" noProof="0" smtClean="0"/>
              <a:t>Uredite stil naslova matrice</a:t>
            </a:r>
            <a:endParaRPr lang="hr-HR" noProof="0"/>
          </a:p>
        </p:txBody>
      </p:sp>
      <p:sp>
        <p:nvSpPr>
          <p:cNvPr id="3" name="Rezervirano mjesto za tekst 2"/>
          <p:cNvSpPr>
            <a:spLocks noGrp="1"/>
          </p:cNvSpPr>
          <p:nvPr>
            <p:ph type="body" idx="1" hasCustomPrompt="1"/>
          </p:nvPr>
        </p:nvSpPr>
        <p:spPr>
          <a:xfrm>
            <a:off x="1141411" y="4424362"/>
            <a:ext cx="9906000" cy="1374776"/>
          </a:xfrm>
        </p:spPr>
        <p:txBody>
          <a:bodyPr rtlCol="0"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hr-HR" noProof="0"/>
              <a:t>Uređivanje stilova teksta matrice</a:t>
            </a:r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2041AE2-C46A-48D4-BE2F-4F51A2FC5BB4}" type="datetime1">
              <a:rPr lang="hr-HR" noProof="0" smtClean="0"/>
              <a:t>14.4.2020.</a:t>
            </a:fld>
            <a:endParaRPr lang="hr-HR" noProof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noProof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hr-HR" noProof="0" smtClean="0"/>
              <a:t>‹#›</a:t>
            </a:fld>
            <a:endParaRPr lang="hr-HR" noProof="0"/>
          </a:p>
        </p:txBody>
      </p:sp>
    </p:spTree>
    <p:extLst>
      <p:ext uri="{BB962C8B-B14F-4D97-AF65-F5344CB8AC3E}">
        <p14:creationId xmlns:p14="http://schemas.microsoft.com/office/powerpoint/2010/main" val="1522801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noProof="0" smtClean="0"/>
              <a:t>Uredite stil naslova matrice</a:t>
            </a:r>
            <a:endParaRPr lang="hr-HR" noProof="0"/>
          </a:p>
        </p:txBody>
      </p:sp>
      <p:sp>
        <p:nvSpPr>
          <p:cNvPr id="3" name="Rezervirano mjesto za sadržaj 2"/>
          <p:cNvSpPr>
            <a:spLocks noGrp="1"/>
          </p:cNvSpPr>
          <p:nvPr>
            <p:ph sz="half" idx="1" hasCustomPrompt="1"/>
          </p:nvPr>
        </p:nvSpPr>
        <p:spPr>
          <a:xfrm>
            <a:off x="1141410" y="2249486"/>
            <a:ext cx="4878389" cy="3541714"/>
          </a:xfrm>
        </p:spPr>
        <p:txBody>
          <a:bodyPr rtlCol="0"/>
          <a:lstStyle/>
          <a:p>
            <a:pPr lvl="0" rtl="0"/>
            <a:r>
              <a:rPr lang="hr-HR" noProof="0"/>
              <a:t>Uređivanje stilova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4" name="Rezervirano mjesto za sadržaj 3"/>
          <p:cNvSpPr>
            <a:spLocks noGrp="1"/>
          </p:cNvSpPr>
          <p:nvPr>
            <p:ph sz="half" idx="2" hasCustomPrompt="1"/>
          </p:nvPr>
        </p:nvSpPr>
        <p:spPr>
          <a:xfrm>
            <a:off x="6172200" y="2249486"/>
            <a:ext cx="4875211" cy="3541714"/>
          </a:xfrm>
        </p:spPr>
        <p:txBody>
          <a:bodyPr rtlCol="0"/>
          <a:lstStyle/>
          <a:p>
            <a:pPr lvl="0" rtl="0"/>
            <a:r>
              <a:rPr lang="hr-HR" noProof="0"/>
              <a:t>Uređivanje stilova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D9C3480-A21F-4EE2-99BA-2AE5E1CEBE67}" type="datetime1">
              <a:rPr lang="hr-HR" noProof="0" smtClean="0"/>
              <a:t>14.4.2020.</a:t>
            </a:fld>
            <a:endParaRPr lang="hr-HR" noProof="0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noProof="0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hr-HR" noProof="0" smtClean="0"/>
              <a:t>‹#›</a:t>
            </a:fld>
            <a:endParaRPr lang="hr-HR" noProof="0"/>
          </a:p>
        </p:txBody>
      </p:sp>
    </p:spTree>
    <p:extLst>
      <p:ext uri="{BB962C8B-B14F-4D97-AF65-F5344CB8AC3E}">
        <p14:creationId xmlns:p14="http://schemas.microsoft.com/office/powerpoint/2010/main" val="1214335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 rtlCol="0"/>
          <a:lstStyle/>
          <a:p>
            <a:pPr rtl="0"/>
            <a:r>
              <a:rPr lang="hr-HR" noProof="0" smtClean="0"/>
              <a:t>Uredite stil naslova matrice</a:t>
            </a:r>
            <a:endParaRPr lang="hr-HR" noProof="0"/>
          </a:p>
        </p:txBody>
      </p:sp>
      <p:sp>
        <p:nvSpPr>
          <p:cNvPr id="3" name="Rezervirano mjesto za tekst 2"/>
          <p:cNvSpPr>
            <a:spLocks noGrp="1"/>
          </p:cNvSpPr>
          <p:nvPr>
            <p:ph type="body" idx="1" hasCustomPrompt="1"/>
          </p:nvPr>
        </p:nvSpPr>
        <p:spPr>
          <a:xfrm>
            <a:off x="1370019" y="2249486"/>
            <a:ext cx="4649783" cy="823912"/>
          </a:xfrm>
        </p:spPr>
        <p:txBody>
          <a:bodyPr rtlCol="0"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r-HR" noProof="0"/>
              <a:t>Uređivanje stilova teksta matrice</a:t>
            </a:r>
          </a:p>
        </p:txBody>
      </p:sp>
      <p:sp>
        <p:nvSpPr>
          <p:cNvPr id="4" name="Rezervirano mjesto za sadržaj 3"/>
          <p:cNvSpPr>
            <a:spLocks noGrp="1"/>
          </p:cNvSpPr>
          <p:nvPr>
            <p:ph sz="half" idx="2" hasCustomPrompt="1"/>
          </p:nvPr>
        </p:nvSpPr>
        <p:spPr>
          <a:xfrm>
            <a:off x="1141410" y="3073397"/>
            <a:ext cx="4878391" cy="2717801"/>
          </a:xfrm>
        </p:spPr>
        <p:txBody>
          <a:bodyPr rtlCol="0"/>
          <a:lstStyle/>
          <a:p>
            <a:pPr lvl="0" rtl="0"/>
            <a:r>
              <a:rPr lang="hr-HR" noProof="0"/>
              <a:t>Uređivanje stilova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5" name="Rezervirano mjesto za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6400808" y="2249485"/>
            <a:ext cx="4646602" cy="823912"/>
          </a:xfrm>
        </p:spPr>
        <p:txBody>
          <a:bodyPr rtlCol="0"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r-HR" noProof="0"/>
              <a:t>Uređivanje stilova teksta matrice</a:t>
            </a:r>
          </a:p>
        </p:txBody>
      </p:sp>
      <p:sp>
        <p:nvSpPr>
          <p:cNvPr id="6" name="Rezervirano mjesto za sadržaj 5"/>
          <p:cNvSpPr>
            <a:spLocks noGrp="1"/>
          </p:cNvSpPr>
          <p:nvPr>
            <p:ph sz="quarter" idx="4" hasCustomPrompt="1"/>
          </p:nvPr>
        </p:nvSpPr>
        <p:spPr>
          <a:xfrm>
            <a:off x="6172200" y="3073397"/>
            <a:ext cx="4875210" cy="2717801"/>
          </a:xfrm>
        </p:spPr>
        <p:txBody>
          <a:bodyPr rtlCol="0"/>
          <a:lstStyle/>
          <a:p>
            <a:pPr lvl="0" rtl="0"/>
            <a:r>
              <a:rPr lang="hr-HR" noProof="0"/>
              <a:t>Uređivanje stilova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7" name="Rezervirano mjesto za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AB02A41-B9C6-4A97-A444-F9D8C910F62A}" type="datetime1">
              <a:rPr lang="hr-HR" noProof="0" smtClean="0"/>
              <a:t>14.4.2020.</a:t>
            </a:fld>
            <a:endParaRPr lang="hr-HR" noProof="0"/>
          </a:p>
        </p:txBody>
      </p:sp>
      <p:sp>
        <p:nvSpPr>
          <p:cNvPr id="8" name="Rezervirano mjesto za podnožj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noProof="0"/>
          </a:p>
        </p:txBody>
      </p:sp>
      <p:sp>
        <p:nvSpPr>
          <p:cNvPr id="9" name="Rezervirano mjesto za broj slajd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hr-HR" noProof="0" smtClean="0"/>
              <a:t>‹#›</a:t>
            </a:fld>
            <a:endParaRPr lang="hr-HR" noProof="0"/>
          </a:p>
        </p:txBody>
      </p:sp>
    </p:spTree>
    <p:extLst>
      <p:ext uri="{BB962C8B-B14F-4D97-AF65-F5344CB8AC3E}">
        <p14:creationId xmlns:p14="http://schemas.microsoft.com/office/powerpoint/2010/main" val="846593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noProof="0" smtClean="0"/>
              <a:t>Uredite stil naslova matrice</a:t>
            </a:r>
            <a:endParaRPr lang="hr-HR" noProof="0"/>
          </a:p>
        </p:txBody>
      </p:sp>
      <p:sp>
        <p:nvSpPr>
          <p:cNvPr id="3" name="Rezervirano mjesto za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C40FFF2-7F15-46BF-896C-1C2FB2E465C7}" type="datetime1">
              <a:rPr lang="hr-HR" noProof="0" smtClean="0"/>
              <a:t>14.4.2020.</a:t>
            </a:fld>
            <a:endParaRPr lang="hr-HR" noProof="0"/>
          </a:p>
        </p:txBody>
      </p:sp>
      <p:sp>
        <p:nvSpPr>
          <p:cNvPr id="4" name="Rezervirano mjesto za podnožj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noProof="0"/>
          </a:p>
        </p:txBody>
      </p:sp>
      <p:sp>
        <p:nvSpPr>
          <p:cNvPr id="5" name="Rezervirano mjesto za broj slajd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hr-HR" noProof="0" smtClean="0"/>
              <a:t>‹#›</a:t>
            </a:fld>
            <a:endParaRPr lang="hr-HR" noProof="0"/>
          </a:p>
        </p:txBody>
      </p:sp>
    </p:spTree>
    <p:extLst>
      <p:ext uri="{BB962C8B-B14F-4D97-AF65-F5344CB8AC3E}">
        <p14:creationId xmlns:p14="http://schemas.microsoft.com/office/powerpoint/2010/main" val="1876122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5A785C0-9B5A-4086-B17D-C44565316A7E}" type="datetime1">
              <a:rPr lang="hr-HR" noProof="0" smtClean="0"/>
              <a:t>14.4.2020.</a:t>
            </a:fld>
            <a:endParaRPr lang="hr-HR" noProof="0"/>
          </a:p>
        </p:txBody>
      </p:sp>
      <p:sp>
        <p:nvSpPr>
          <p:cNvPr id="3" name="Rezervirano mjesto za podnožj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noProof="0"/>
          </a:p>
        </p:txBody>
      </p:sp>
      <p:sp>
        <p:nvSpPr>
          <p:cNvPr id="4" name="Rezervirano mjesto za broj slajd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hr-HR" noProof="0" smtClean="0"/>
              <a:t>‹#›</a:t>
            </a:fld>
            <a:endParaRPr lang="hr-HR" noProof="0"/>
          </a:p>
        </p:txBody>
      </p:sp>
    </p:spTree>
    <p:extLst>
      <p:ext uri="{BB962C8B-B14F-4D97-AF65-F5344CB8AC3E}">
        <p14:creationId xmlns:p14="http://schemas.microsoft.com/office/powerpoint/2010/main" val="1996950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hr-HR" noProof="0" smtClean="0"/>
              <a:t>Uredite stil naslova matrice</a:t>
            </a:r>
            <a:endParaRPr lang="hr-HR" noProof="0"/>
          </a:p>
        </p:txBody>
      </p:sp>
      <p:sp>
        <p:nvSpPr>
          <p:cNvPr id="3" name="Rezervirano mjesto za sadržaj 2"/>
          <p:cNvSpPr>
            <a:spLocks noGrp="1"/>
          </p:cNvSpPr>
          <p:nvPr>
            <p:ph idx="1" hasCustomPrompt="1"/>
          </p:nvPr>
        </p:nvSpPr>
        <p:spPr>
          <a:xfrm>
            <a:off x="5156200" y="592666"/>
            <a:ext cx="5891209" cy="5198534"/>
          </a:xfrm>
        </p:spPr>
        <p:txBody>
          <a:bodyPr rtlCol="0" anchor="ctr"/>
          <a:lstStyle/>
          <a:p>
            <a:pPr lvl="0" rtl="0"/>
            <a:r>
              <a:rPr lang="hr-HR" noProof="0"/>
              <a:t>Uređivanje stilova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4" name="Rezervirano mjesto za tekst 3"/>
          <p:cNvSpPr>
            <a:spLocks noGrp="1"/>
          </p:cNvSpPr>
          <p:nvPr>
            <p:ph type="body" sz="half" idx="2" hasCustomPrompt="1"/>
          </p:nvPr>
        </p:nvSpPr>
        <p:spPr>
          <a:xfrm>
            <a:off x="1146705" y="2249486"/>
            <a:ext cx="3856037" cy="3541714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hr-HR" noProof="0"/>
              <a:t>Uređivanje stilova teksta matrice</a:t>
            </a:r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C6D17FF-CB6F-4016-8A8C-5ECB43281C8D}" type="datetime1">
              <a:rPr lang="hr-HR" noProof="0" smtClean="0"/>
              <a:t>14.4.2020.</a:t>
            </a:fld>
            <a:endParaRPr lang="hr-HR" noProof="0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noProof="0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hr-HR" noProof="0" smtClean="0"/>
              <a:t>‹#›</a:t>
            </a:fld>
            <a:endParaRPr lang="hr-HR" noProof="0"/>
          </a:p>
        </p:txBody>
      </p:sp>
    </p:spTree>
    <p:extLst>
      <p:ext uri="{BB962C8B-B14F-4D97-AF65-F5344CB8AC3E}">
        <p14:creationId xmlns:p14="http://schemas.microsoft.com/office/powerpoint/2010/main" val="2061360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hr-HR" noProof="0" smtClean="0"/>
              <a:t>Uredite stil naslova matrice</a:t>
            </a:r>
            <a:endParaRPr lang="hr-HR" noProof="0"/>
          </a:p>
        </p:txBody>
      </p:sp>
      <p:sp>
        <p:nvSpPr>
          <p:cNvPr id="3" name="Rezervirano mjesto za sliku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hr-HR" noProof="0"/>
              <a:t>Kliknite ikonu da biste dodali sliku</a:t>
            </a:r>
          </a:p>
        </p:txBody>
      </p:sp>
      <p:sp>
        <p:nvSpPr>
          <p:cNvPr id="4" name="Rezervirano mjesto za tekst 3"/>
          <p:cNvSpPr>
            <a:spLocks noGrp="1"/>
          </p:cNvSpPr>
          <p:nvPr>
            <p:ph type="body" sz="half" idx="2" hasCustomPrompt="1"/>
          </p:nvPr>
        </p:nvSpPr>
        <p:spPr>
          <a:xfrm>
            <a:off x="1141410" y="2249486"/>
            <a:ext cx="5934511" cy="3541714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hr-HR" noProof="0"/>
              <a:t>Uređivanje stilova teksta matrice</a:t>
            </a:r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4B1295E-A888-4713-815C-6ABDAE84D512}" type="datetime1">
              <a:rPr lang="hr-HR" noProof="0" smtClean="0"/>
              <a:t>14.4.2020.</a:t>
            </a:fld>
            <a:endParaRPr lang="hr-HR" noProof="0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noProof="0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hr-HR" noProof="0" smtClean="0"/>
              <a:t>‹#›</a:t>
            </a:fld>
            <a:endParaRPr lang="hr-HR" noProof="0"/>
          </a:p>
        </p:txBody>
      </p:sp>
    </p:spTree>
    <p:extLst>
      <p:ext uri="{BB962C8B-B14F-4D97-AF65-F5344CB8AC3E}">
        <p14:creationId xmlns:p14="http://schemas.microsoft.com/office/powerpoint/2010/main" val="1109866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 cstate="email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upa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upa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Pravokutnik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Prostoručni oblik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Prostoručni oblik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Prostoručni oblik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Prostoručni oblik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Prostoručni oblik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Prostoručni oblik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Prostoručni oblik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Prostoručni oblik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Prostoručni oblik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Prostoručni oblik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Crta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Prostoručni oblik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Prostoručni oblik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Prostoručni oblik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Prostoručni oblik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Pravokutnik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Prostoručni oblik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Prostoručni oblik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Prostoručni oblik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Prostoručni oblik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Prostoručni oblik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Prostoručni oblik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Prostoručni oblik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Prostoručni oblik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Prostoručni oblik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Prostoručni oblik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upa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Prostoručni oblik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Prostoručni oblik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Prostoručni oblik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Prostoručni oblik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Prostoručni oblik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Prostoručni oblik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Prostoručni oblik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Prostoručni oblik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Prostoručni oblik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Pravokutnik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Rezervirano mjesto za naslov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endParaRPr lang="hr-HR" noProof="0"/>
          </a:p>
        </p:txBody>
      </p:sp>
      <p:sp>
        <p:nvSpPr>
          <p:cNvPr id="3" name="Rezervirano mjesto za tekst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hr-HR" noProof="0"/>
              <a:t>Uređivanje stilova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4138E6DC-8988-4BFC-A156-90FA5A669FED}" type="datetime1">
              <a:rPr lang="hr-HR" noProof="0" smtClean="0"/>
              <a:t>14.4.2020.</a:t>
            </a:fld>
            <a:endParaRPr lang="hr-HR" noProof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hr-HR" noProof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hr-HR" noProof="0" smtClean="0"/>
              <a:pPr/>
              <a:t>‹#›</a:t>
            </a:fld>
            <a:endParaRPr lang="hr-HR" noProof="0"/>
          </a:p>
        </p:txBody>
      </p:sp>
    </p:spTree>
    <p:extLst>
      <p:ext uri="{BB962C8B-B14F-4D97-AF65-F5344CB8AC3E}">
        <p14:creationId xmlns:p14="http://schemas.microsoft.com/office/powerpoint/2010/main" val="31918522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000webhost.com/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000webhost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ebkr20.000webhostapp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files.000webhost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email">
            <a:duotone>
              <a:schemeClr val="bg2">
                <a:shade val="48000"/>
                <a:hueMod val="106000"/>
                <a:satMod val="140000"/>
                <a:lumMod val="42000"/>
              </a:schemeClr>
              <a:schemeClr val="bg2">
                <a:tint val="98000"/>
                <a:hueMod val="92000"/>
                <a:satMod val="220000"/>
                <a:lumMod val="9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a 9">
            <a:extLst>
              <a:ext uri="{FF2B5EF4-FFF2-40B4-BE49-F238E27FC236}">
                <a16:creationId xmlns:a16="http://schemas.microsoft.com/office/drawing/2014/main" id="{788D5DFD-FA42-4EB0-B24E-4180C0CC5A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"/>
            <a:ext cx="12192003" cy="6858001"/>
            <a:chOff x="0" y="-1"/>
            <a:chExt cx="12192003" cy="6858001"/>
          </a:xfrm>
        </p:grpSpPr>
        <p:sp useBgFill="1">
          <p:nvSpPr>
            <p:cNvPr id="11" name="Pravokutnik 10">
              <a:extLst>
                <a:ext uri="{FF2B5EF4-FFF2-40B4-BE49-F238E27FC236}">
                  <a16:creationId xmlns:a16="http://schemas.microsoft.com/office/drawing/2014/main" id="{CC864817-5955-484B-9D1F-9BC8DB7398D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-1"/>
              <a:ext cx="12192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hr-HR"/>
            </a:p>
          </p:txBody>
        </p:sp>
        <p:pic>
          <p:nvPicPr>
            <p:cNvPr id="12" name="Slika 2">
              <a:extLst>
                <a:ext uri="{FF2B5EF4-FFF2-40B4-BE49-F238E27FC236}">
                  <a16:creationId xmlns:a16="http://schemas.microsoft.com/office/drawing/2014/main" id="{280C083F-71A6-4E55-AE35-586518FE29B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PicPr>
              <a:picLocks noChangeAspect="1" noChangeArrowheads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4" cstate="email">
              <a:alphaModFix amt="30000"/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"/>
              <a:ext cx="12192003" cy="6858001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 xmlns:a16="http://schemas.microsoft.com/office/drawing/2014/main" xmlns:p14="http://schemas.microsoft.com/office/powerpoint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" name="Slika 4" descr="Žarulja">
            <a:extLst>
              <a:ext uri="{FF2B5EF4-FFF2-40B4-BE49-F238E27FC236}">
                <a16:creationId xmlns:a16="http://schemas.microsoft.com/office/drawing/2014/main" id="{AC06F95D-BA5D-4DEE-93EF-3FE3173D13FF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11" y="10"/>
            <a:ext cx="12188389" cy="6857990"/>
          </a:xfrm>
          <a:prstGeom prst="rect">
            <a:avLst/>
          </a:prstGeom>
        </p:spPr>
      </p:pic>
      <p:grpSp>
        <p:nvGrpSpPr>
          <p:cNvPr id="14" name="Grupa 13">
            <a:extLst>
              <a:ext uri="{FF2B5EF4-FFF2-40B4-BE49-F238E27FC236}">
                <a16:creationId xmlns:a16="http://schemas.microsoft.com/office/drawing/2014/main" id="{D44056DF-7985-4692-968A-466E9E6AF7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5895" y="2235200"/>
            <a:ext cx="10982062" cy="2396067"/>
            <a:chOff x="605895" y="2235200"/>
            <a:chExt cx="10982062" cy="2396067"/>
          </a:xfrm>
        </p:grpSpPr>
        <p:sp>
          <p:nvSpPr>
            <p:cNvPr id="15" name="Pravokutnik sa zaobljenim dijagonalnim kutovima 7">
              <a:extLst>
                <a:ext uri="{FF2B5EF4-FFF2-40B4-BE49-F238E27FC236}">
                  <a16:creationId xmlns:a16="http://schemas.microsoft.com/office/drawing/2014/main" id="{B414A174-532A-4602-934F-9858D1D8680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82333" y="2235200"/>
              <a:ext cx="7027334" cy="2396067"/>
            </a:xfrm>
            <a:prstGeom prst="round2DiagRect">
              <a:avLst>
                <a:gd name="adj1" fmla="val 9246"/>
                <a:gd name="adj2" fmla="val 0"/>
              </a:avLst>
            </a:prstGeom>
            <a:solidFill>
              <a:schemeClr val="bg1">
                <a:alpha val="80000"/>
              </a:schemeClr>
            </a:solidFill>
            <a:ln w="19050" cap="sq">
              <a:solidFill>
                <a:schemeClr val="tx2">
                  <a:alpha val="60000"/>
                </a:schemeClr>
              </a:solidFill>
              <a:miter lim="800000"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hr-HR"/>
            </a:p>
          </p:txBody>
        </p:sp>
        <p:grpSp>
          <p:nvGrpSpPr>
            <p:cNvPr id="16" name="Grupa 15">
              <a:extLst>
                <a:ext uri="{FF2B5EF4-FFF2-40B4-BE49-F238E27FC236}">
                  <a16:creationId xmlns:a16="http://schemas.microsoft.com/office/drawing/2014/main" id="{940B0C0C-7F94-4725-8108-62B3B7A5AE7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05895" y="2900097"/>
              <a:ext cx="10982062" cy="1211524"/>
              <a:chOff x="605895" y="2900097"/>
              <a:chExt cx="10982062" cy="1211524"/>
            </a:xfrm>
          </p:grpSpPr>
          <p:sp>
            <p:nvSpPr>
              <p:cNvPr id="17" name="Prostoručni oblik 32">
                <a:extLst>
                  <a:ext uri="{FF2B5EF4-FFF2-40B4-BE49-F238E27FC236}">
                    <a16:creationId xmlns:a16="http://schemas.microsoft.com/office/drawing/2014/main" id="{367EAC5B-1891-480A-A3AD-B9F6A88FAC5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 flipV="1">
                <a:off x="9653587" y="3379784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18" name="Prostoručni oblik 33">
                <a:extLst>
                  <a:ext uri="{FF2B5EF4-FFF2-40B4-BE49-F238E27FC236}">
                    <a16:creationId xmlns:a16="http://schemas.microsoft.com/office/drawing/2014/main" id="{E33FF633-15BA-464F-8F5B-26C56665F795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 flipV="1">
                <a:off x="10078244" y="3310728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19" name="Prostoručni oblik 34">
                <a:extLst>
                  <a:ext uri="{FF2B5EF4-FFF2-40B4-BE49-F238E27FC236}">
                    <a16:creationId xmlns:a16="http://schemas.microsoft.com/office/drawing/2014/main" id="{0C949DF6-E66B-4DB8-AB52-30CA781B4834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 flipV="1">
                <a:off x="11146631" y="3574253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20" name="Prostoručni oblik 37">
                <a:extLst>
                  <a:ext uri="{FF2B5EF4-FFF2-40B4-BE49-F238E27FC236}">
                    <a16:creationId xmlns:a16="http://schemas.microsoft.com/office/drawing/2014/main" id="{309C2298-5EF9-4B09-8995-014F6D3BFF5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 flipV="1">
                <a:off x="10230644" y="3034502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21" name="Prostoručni oblik 35">
                <a:extLst>
                  <a:ext uri="{FF2B5EF4-FFF2-40B4-BE49-F238E27FC236}">
                    <a16:creationId xmlns:a16="http://schemas.microsoft.com/office/drawing/2014/main" id="{319B2AFC-EBFF-477C-A364-6D575BE5AA0A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034587" y="256275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22" name="Prostoručni oblik 36">
                <a:extLst>
                  <a:ext uri="{FF2B5EF4-FFF2-40B4-BE49-F238E27FC236}">
                    <a16:creationId xmlns:a16="http://schemas.microsoft.com/office/drawing/2014/main" id="{CC6B7D67-F2F8-4B07-B954-EAC9135B2BB4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747375" y="3232679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23" name="Prostoručni oblik 38">
                <a:extLst>
                  <a:ext uri="{FF2B5EF4-FFF2-40B4-BE49-F238E27FC236}">
                    <a16:creationId xmlns:a16="http://schemas.microsoft.com/office/drawing/2014/main" id="{7FF1659D-33DA-4F62-8567-A54020D2E28E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399044" y="3095360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24" name="Prostoručni oblik 39">
                <a:extLst>
                  <a:ext uri="{FF2B5EF4-FFF2-40B4-BE49-F238E27FC236}">
                    <a16:creationId xmlns:a16="http://schemas.microsoft.com/office/drawing/2014/main" id="{9110F572-DC3D-4AB3-B731-B73BD650576B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353675" y="2153178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25" name="Prostoručni oblik 40">
                <a:extLst>
                  <a:ext uri="{FF2B5EF4-FFF2-40B4-BE49-F238E27FC236}">
                    <a16:creationId xmlns:a16="http://schemas.microsoft.com/office/drawing/2014/main" id="{A2F7D0E9-68CE-40F9-B0E9-F915103ECF79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9848850" y="330887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26" name="Pravokutnik 41">
                <a:extLst>
                  <a:ext uri="{FF2B5EF4-FFF2-40B4-BE49-F238E27FC236}">
                    <a16:creationId xmlns:a16="http://schemas.microsoft.com/office/drawing/2014/main" id="{AB69A438-1FB7-454A-A3E9-0C329643CD48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9721056" y="3284272"/>
                <a:ext cx="23813" cy="252413"/>
              </a:xfrm>
              <a:prstGeom prst="rect">
                <a:avLst/>
              </a:pr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27" name="Prostoručni oblik 32">
                <a:extLst>
                  <a:ext uri="{FF2B5EF4-FFF2-40B4-BE49-F238E27FC236}">
                    <a16:creationId xmlns:a16="http://schemas.microsoft.com/office/drawing/2014/main" id="{E64598D0-3A2C-4570-9E7C-C52C89549B4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 flipV="1">
                <a:off x="2122751" y="3532184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28" name="Prostoručni oblik 33">
                <a:extLst>
                  <a:ext uri="{FF2B5EF4-FFF2-40B4-BE49-F238E27FC236}">
                    <a16:creationId xmlns:a16="http://schemas.microsoft.com/office/drawing/2014/main" id="{CC17CF42-8908-477B-9F36-DA1306CA010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 flipV="1">
                <a:off x="1958445" y="3463128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29" name="Prostoručni oblik 34">
                <a:extLst>
                  <a:ext uri="{FF2B5EF4-FFF2-40B4-BE49-F238E27FC236}">
                    <a16:creationId xmlns:a16="http://schemas.microsoft.com/office/drawing/2014/main" id="{A2457851-D4A0-404C-BF3F-99AE00B9E965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 flipV="1">
                <a:off x="858308" y="3726653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30" name="Prostoručni oblik 37">
                <a:extLst>
                  <a:ext uri="{FF2B5EF4-FFF2-40B4-BE49-F238E27FC236}">
                    <a16:creationId xmlns:a16="http://schemas.microsoft.com/office/drawing/2014/main" id="{ECC300FA-EE4A-489E-9A47-79BEBF05DCE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 flipV="1">
                <a:off x="1658407" y="3186902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31" name="Prostoručni oblik 35">
                <a:extLst>
                  <a:ext uri="{FF2B5EF4-FFF2-40B4-BE49-F238E27FC236}">
                    <a16:creationId xmlns:a16="http://schemas.microsoft.com/office/drawing/2014/main" id="{0D1F26E2-902B-416B-A1DB-80DAF78D8B89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>
                <a:off x="1860814" y="271515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32" name="Prostoručni oblik 36">
                <a:extLst>
                  <a:ext uri="{FF2B5EF4-FFF2-40B4-BE49-F238E27FC236}">
                    <a16:creationId xmlns:a16="http://schemas.microsoft.com/office/drawing/2014/main" id="{491346A0-BF6D-45A5-806A-2150768722C8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>
                <a:off x="1289314" y="3385079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33" name="Prostoručni oblik 38">
                <a:extLst>
                  <a:ext uri="{FF2B5EF4-FFF2-40B4-BE49-F238E27FC236}">
                    <a16:creationId xmlns:a16="http://schemas.microsoft.com/office/drawing/2014/main" id="{A8A5AAC9-38FD-4A03-AB91-236F2AAC625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>
                <a:off x="605895" y="3247760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34" name="Prostoručni oblik 39">
                <a:extLst>
                  <a:ext uri="{FF2B5EF4-FFF2-40B4-BE49-F238E27FC236}">
                    <a16:creationId xmlns:a16="http://schemas.microsoft.com/office/drawing/2014/main" id="{7AD4105C-55AA-47FF-AC5D-5BCB0B78CDC9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>
                <a:off x="1532202" y="2305578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35" name="Prostoručni oblik 40">
                <a:extLst>
                  <a:ext uri="{FF2B5EF4-FFF2-40B4-BE49-F238E27FC236}">
                    <a16:creationId xmlns:a16="http://schemas.microsoft.com/office/drawing/2014/main" id="{1C4B42B1-B112-4057-82C3-E5AF3BC7F6D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>
                <a:off x="2154501" y="346127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  <p:sp>
            <p:nvSpPr>
              <p:cNvPr id="36" name="Pravokutnik 41">
                <a:extLst>
                  <a:ext uri="{FF2B5EF4-FFF2-40B4-BE49-F238E27FC236}">
                    <a16:creationId xmlns:a16="http://schemas.microsoft.com/office/drawing/2014/main" id="{C8B37395-3651-4E66-A62E-31529FABC8C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>
                <a:off x="2448983" y="3436672"/>
                <a:ext cx="23813" cy="252413"/>
              </a:xfrm>
              <a:prstGeom prst="rect">
                <a:avLst/>
              </a:pr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  <a:extLst/>
            </p:spPr>
          </p:sp>
        </p:grpSp>
      </p:grpSp>
      <p:sp>
        <p:nvSpPr>
          <p:cNvPr id="2" name="Naslov 1">
            <a:extLst>
              <a:ext uri="{FF2B5EF4-FFF2-40B4-BE49-F238E27FC236}">
                <a16:creationId xmlns:a16="http://schemas.microsoft.com/office/drawing/2014/main" id="{4D687081-16D7-4BC5-A7DB-E70117439F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7000" y="2328334"/>
            <a:ext cx="6858000" cy="1367896"/>
          </a:xfrm>
        </p:spPr>
        <p:txBody>
          <a:bodyPr rtlCol="0" anchor="ctr">
            <a:normAutofit/>
          </a:bodyPr>
          <a:lstStyle/>
          <a:p>
            <a:pPr algn="ctr" rtl="0"/>
            <a:r>
              <a:rPr lang="hr-HR" dirty="0" smtClean="0"/>
              <a:t>Besplatni web prostor</a:t>
            </a:r>
            <a:endParaRPr lang="hr-HR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1841851F-203A-4F8E-AA75-478526ABA8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1" y="3602038"/>
            <a:ext cx="6857999" cy="953029"/>
          </a:xfrm>
        </p:spPr>
        <p:txBody>
          <a:bodyPr rtlCol="0">
            <a:normAutofit/>
          </a:bodyPr>
          <a:lstStyle/>
          <a:p>
            <a:pPr algn="ctr"/>
            <a:r>
              <a:rPr lang="hr-HR" dirty="0">
                <a:hlinkClick r:id="rId6"/>
              </a:rPr>
              <a:t>https://www.000webhost.com/</a:t>
            </a:r>
            <a:endParaRPr lang="hr-HR" dirty="0"/>
          </a:p>
        </p:txBody>
      </p:sp>
      <p:sp>
        <p:nvSpPr>
          <p:cNvPr id="38" name="Pravokutnik 37">
            <a:extLst>
              <a:ext uri="{FF2B5EF4-FFF2-40B4-BE49-F238E27FC236}">
                <a16:creationId xmlns:a16="http://schemas.microsoft.com/office/drawing/2014/main" id="{6B6D540F-1E2F-416F-819F-D8216BC8F3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85875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20414" y="618518"/>
            <a:ext cx="7472855" cy="1478570"/>
          </a:xfrm>
        </p:spPr>
        <p:txBody>
          <a:bodyPr/>
          <a:lstStyle/>
          <a:p>
            <a:r>
              <a:rPr lang="hr-HR" dirty="0">
                <a:hlinkClick r:id="rId2"/>
              </a:rPr>
              <a:t>https://www.000webhost.com/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41413" y="2249487"/>
            <a:ext cx="6962064" cy="3541714"/>
          </a:xfrm>
        </p:spPr>
        <p:txBody>
          <a:bodyPr/>
          <a:lstStyle/>
          <a:p>
            <a:r>
              <a:rPr lang="hr-HR" dirty="0" smtClean="0"/>
              <a:t>Jedna od free web usluga</a:t>
            </a:r>
          </a:p>
          <a:p>
            <a:r>
              <a:rPr lang="hr-HR" dirty="0" smtClean="0"/>
              <a:t>Prijava sa </a:t>
            </a:r>
            <a:r>
              <a:rPr lang="hr-HR" dirty="0" err="1" smtClean="0"/>
              <a:t>google</a:t>
            </a:r>
            <a:r>
              <a:rPr lang="hr-HR" dirty="0" smtClean="0"/>
              <a:t> računom</a:t>
            </a:r>
          </a:p>
          <a:p>
            <a:r>
              <a:rPr lang="hr-HR" dirty="0" smtClean="0"/>
              <a:t>Web prostor,  </a:t>
            </a:r>
            <a:r>
              <a:rPr lang="hr-HR" dirty="0" err="1" smtClean="0"/>
              <a:t>mysql</a:t>
            </a:r>
            <a:r>
              <a:rPr lang="hr-HR" dirty="0" smtClean="0"/>
              <a:t> i </a:t>
            </a:r>
            <a:r>
              <a:rPr lang="hr-HR" dirty="0" err="1" smtClean="0"/>
              <a:t>php</a:t>
            </a:r>
            <a:r>
              <a:rPr lang="hr-HR" dirty="0" smtClean="0"/>
              <a:t>, </a:t>
            </a:r>
            <a:r>
              <a:rPr lang="hr-HR" dirty="0" err="1" smtClean="0"/>
              <a:t>cpanel</a:t>
            </a:r>
            <a:r>
              <a:rPr lang="hr-HR" dirty="0" smtClean="0"/>
              <a:t>, file manager, </a:t>
            </a:r>
            <a:r>
              <a:rPr lang="hr-HR" dirty="0" err="1" smtClean="0"/>
              <a:t>ftp</a:t>
            </a:r>
            <a:endParaRPr lang="hr-HR" dirty="0" smtClean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0075" y="417293"/>
            <a:ext cx="3971925" cy="608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360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969344" y="231501"/>
            <a:ext cx="5298252" cy="3541714"/>
          </a:xfrm>
        </p:spPr>
        <p:txBody>
          <a:bodyPr/>
          <a:lstStyle/>
          <a:p>
            <a:r>
              <a:rPr lang="hr-HR" dirty="0" err="1" smtClean="0"/>
              <a:t>Learn</a:t>
            </a:r>
            <a:r>
              <a:rPr lang="hr-HR" dirty="0" smtClean="0"/>
              <a:t> web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573" y="450353"/>
            <a:ext cx="6196921" cy="6239482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 rotWithShape="1">
          <a:blip r:embed="rId3"/>
          <a:srcRect r="46995"/>
          <a:stretch/>
        </p:blipFill>
        <p:spPr>
          <a:xfrm>
            <a:off x="8577427" y="2820385"/>
            <a:ext cx="2595070" cy="374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724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Site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Zadamo ime</a:t>
            </a:r>
          </a:p>
          <a:p>
            <a:r>
              <a:rPr lang="hr-HR" dirty="0"/>
              <a:t>Upišemo ili </a:t>
            </a:r>
            <a:r>
              <a:rPr lang="hr-HR" b="1" dirty="0"/>
              <a:t>pamtimo </a:t>
            </a:r>
            <a:r>
              <a:rPr lang="hr-HR" dirty="0"/>
              <a:t>šifru</a:t>
            </a:r>
          </a:p>
          <a:p>
            <a:r>
              <a:rPr lang="hr-HR" dirty="0" smtClean="0"/>
              <a:t>Adresa je ime + 000webhostapp.com</a:t>
            </a:r>
          </a:p>
          <a:p>
            <a:r>
              <a:rPr lang="hr-HR" dirty="0" err="1" smtClean="0"/>
              <a:t>Npr</a:t>
            </a:r>
            <a:r>
              <a:rPr lang="hr-HR" dirty="0" smtClean="0"/>
              <a:t> </a:t>
            </a:r>
            <a:r>
              <a:rPr lang="hr-HR" dirty="0">
                <a:hlinkClick r:id="rId2"/>
              </a:rPr>
              <a:t>https://webkr20.000webhostapp.com/</a:t>
            </a:r>
            <a:endParaRPr lang="hr-HR" dirty="0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0355" y="200025"/>
            <a:ext cx="5562600" cy="340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130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Manage</a:t>
            </a:r>
            <a:r>
              <a:rPr lang="hr-HR" dirty="0" smtClean="0"/>
              <a:t> – File Manager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31508" y="2747037"/>
            <a:ext cx="9905999" cy="3541714"/>
          </a:xfrm>
        </p:spPr>
        <p:txBody>
          <a:bodyPr/>
          <a:lstStyle/>
          <a:p>
            <a:r>
              <a:rPr lang="hr-HR" dirty="0" err="1" smtClean="0"/>
              <a:t>Tools</a:t>
            </a:r>
            <a:r>
              <a:rPr lang="hr-HR" dirty="0" smtClean="0"/>
              <a:t> – File manager</a:t>
            </a:r>
          </a:p>
          <a:p>
            <a:r>
              <a:rPr lang="hr-HR" dirty="0" smtClean="0"/>
              <a:t>Služi za postavljanje datoteka</a:t>
            </a:r>
          </a:p>
          <a:p>
            <a:r>
              <a:rPr lang="hr-HR" dirty="0" err="1" smtClean="0"/>
              <a:t>Upload</a:t>
            </a:r>
            <a:r>
              <a:rPr lang="hr-HR" dirty="0" smtClean="0"/>
              <a:t> </a:t>
            </a:r>
            <a:r>
              <a:rPr lang="hr-HR" dirty="0" err="1" smtClean="0"/>
              <a:t>Files</a:t>
            </a:r>
            <a:r>
              <a:rPr lang="hr-HR" dirty="0" smtClean="0"/>
              <a:t> otvara </a:t>
            </a:r>
            <a:r>
              <a:rPr lang="hr-HR" dirty="0">
                <a:hlinkClick r:id="rId2"/>
              </a:rPr>
              <a:t>https://files.000webhost.com/</a:t>
            </a:r>
            <a:endParaRPr lang="hr-HR" dirty="0" smtClean="0"/>
          </a:p>
          <a:p>
            <a:r>
              <a:rPr lang="hr-HR" dirty="0" smtClean="0"/>
              <a:t>Datoteke se stavljaju u mapu </a:t>
            </a:r>
            <a:r>
              <a:rPr lang="hr-HR" dirty="0" err="1" smtClean="0"/>
              <a:t>public_html</a:t>
            </a:r>
            <a:endParaRPr lang="hr-HR" dirty="0" smtClean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3862" y="879584"/>
            <a:ext cx="5728138" cy="2677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553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File manager – postavljanje datoteka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83780" y="2249487"/>
            <a:ext cx="10763632" cy="3541714"/>
          </a:xfrm>
        </p:spPr>
        <p:txBody>
          <a:bodyPr/>
          <a:lstStyle/>
          <a:p>
            <a:r>
              <a:rPr lang="hr-HR" dirty="0"/>
              <a:t>Povlačenjem u mapu</a:t>
            </a:r>
          </a:p>
          <a:p>
            <a:r>
              <a:rPr lang="hr-HR" dirty="0"/>
              <a:t>Početna stranica zove se </a:t>
            </a:r>
            <a:r>
              <a:rPr lang="hr-HR" dirty="0" smtClean="0"/>
              <a:t>index.html</a:t>
            </a:r>
            <a:br>
              <a:rPr lang="hr-HR" dirty="0" smtClean="0"/>
            </a:br>
            <a:r>
              <a:rPr lang="hr-HR" dirty="0" smtClean="0"/>
              <a:t> </a:t>
            </a:r>
            <a:r>
              <a:rPr lang="hr-HR" dirty="0"/>
              <a:t>(ili </a:t>
            </a:r>
            <a:r>
              <a:rPr lang="hr-HR" dirty="0" err="1"/>
              <a:t>index.php</a:t>
            </a:r>
            <a:r>
              <a:rPr lang="hr-HR" dirty="0"/>
              <a:t>, </a:t>
            </a:r>
            <a:r>
              <a:rPr lang="hr-HR" dirty="0" smtClean="0"/>
              <a:t>….)</a:t>
            </a:r>
          </a:p>
          <a:p>
            <a:r>
              <a:rPr lang="hr-HR" dirty="0" smtClean="0"/>
              <a:t>Sve ostale radnje ….</a:t>
            </a:r>
          </a:p>
          <a:p>
            <a:r>
              <a:rPr lang="hr-HR" smtClean="0"/>
              <a:t>Nakon postavljanja </a:t>
            </a:r>
            <a:r>
              <a:rPr lang="hr-HR" dirty="0" smtClean="0"/>
              <a:t>pogledati web</a:t>
            </a:r>
            <a:endParaRPr lang="hr-HR" dirty="0"/>
          </a:p>
          <a:p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9486" y="3048000"/>
            <a:ext cx="6092513" cy="3710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119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Website</a:t>
            </a:r>
            <a:r>
              <a:rPr lang="hr-HR" dirty="0" smtClean="0"/>
              <a:t> </a:t>
            </a:r>
            <a:r>
              <a:rPr lang="hr-HR" dirty="0" err="1" smtClean="0"/>
              <a:t>settings</a:t>
            </a:r>
            <a:r>
              <a:rPr lang="hr-HR" dirty="0" smtClean="0"/>
              <a:t> - General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Informacije o stranici</a:t>
            </a:r>
          </a:p>
          <a:p>
            <a:r>
              <a:rPr lang="hr-HR" dirty="0" smtClean="0"/>
              <a:t>FTP (za spajanje </a:t>
            </a:r>
            <a:r>
              <a:rPr lang="hr-HR" dirty="0" err="1" smtClean="0"/>
              <a:t>FileZillom</a:t>
            </a:r>
            <a:r>
              <a:rPr lang="hr-HR" dirty="0" smtClean="0"/>
              <a:t>)</a:t>
            </a:r>
          </a:p>
          <a:p>
            <a:r>
              <a:rPr lang="hr-HR" dirty="0" smtClean="0"/>
              <a:t>Lozinka, PHP, brisanje site-a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1694629"/>
            <a:ext cx="7239000" cy="1724025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2500" y="3571053"/>
            <a:ext cx="3038475" cy="258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5942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klop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3E9F5BB-97DB-4160-B47A-8FCEBC4F46E5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D35D4F14-B0CC-4BD5-A6F5-6EB7AE97AF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545AAC2-3D9B-47D1-B22C-F3D1B3D4DEA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Dizajn modernog sklopa</Template>
  <TotalTime>0</TotalTime>
  <Words>125</Words>
  <Application>Microsoft Office PowerPoint</Application>
  <PresentationFormat>Široki zaslon</PresentationFormat>
  <Paragraphs>27</Paragraphs>
  <Slides>7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Tw Cen MT</vt:lpstr>
      <vt:lpstr>Sklop</vt:lpstr>
      <vt:lpstr>Besplatni web prostor</vt:lpstr>
      <vt:lpstr>https://www.000webhost.com/</vt:lpstr>
      <vt:lpstr>PowerPoint prezentacija</vt:lpstr>
      <vt:lpstr>Site</vt:lpstr>
      <vt:lpstr>Manage – File Manager</vt:lpstr>
      <vt:lpstr>File manager – postavljanje datoteka</vt:lpstr>
      <vt:lpstr>Website settings - General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2020-04-14T11:34:32Z</dcterms:created>
  <dcterms:modified xsi:type="dcterms:W3CDTF">2020-04-14T12:01:21Z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