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7" r:id="rId11"/>
    <p:sldId id="265" r:id="rId12"/>
    <p:sldId id="268" r:id="rId13"/>
    <p:sldId id="266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Funkcije</a:t>
            </a:r>
            <a:endParaRPr lang="hr-H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147" y="3429000"/>
            <a:ext cx="540798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922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94496" y="1466850"/>
            <a:ext cx="7106503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450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Izraditi program koji će korisniku nakon što unese broj provjeriti parnost i negativnost unesenog broja. 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057400" y="3428999"/>
            <a:ext cx="3962400" cy="175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296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0" y="1600200"/>
            <a:ext cx="51054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685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Deklarirati funkcije unosa i ispisa elemenata jednodimenzionalnog niza.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447800" y="2895600"/>
            <a:ext cx="2895600" cy="2614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968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447800" y="1447800"/>
            <a:ext cx="59436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671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Kreirajte funkciju za unos niza, kvadriranje i ispisa kvadrata vrijednosti niza.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828800" y="2971800"/>
            <a:ext cx="32004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496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05000" y="1600200"/>
            <a:ext cx="55626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418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Kreirati funkcije koje će omogućiti unos elemenata niza, ispis elemenata niza, obrnuti ispis elemenata te ispis samo parnih vrijednosti. Napravite izbronik za korisnika upotrebom while petlje.</a:t>
            </a:r>
          </a:p>
          <a:p>
            <a:endParaRPr lang="hr-HR" sz="20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0" y="2667000"/>
            <a:ext cx="2314575" cy="337185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648200" y="2667000"/>
            <a:ext cx="249555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828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362200" y="381000"/>
            <a:ext cx="4086225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530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/>
              <a:t>Kreirajte dvije funkcije: funkciju za unos osobnih podataka {</a:t>
            </a:r>
            <a:r>
              <a:rPr lang="hr-HR" sz="2000" b="1" dirty="0"/>
              <a:t>oib, ime i prezime, grad</a:t>
            </a:r>
            <a:r>
              <a:rPr lang="hr-HR" sz="2000" dirty="0"/>
              <a:t>} te funkciju za unos podataka o školovanju (</a:t>
            </a:r>
            <a:r>
              <a:rPr lang="hr-HR" sz="2000" b="1" dirty="0"/>
              <a:t>razred, naziv, smjer, broj predmeta po razredu</a:t>
            </a:r>
            <a:r>
              <a:rPr lang="hr-HR" sz="2000" dirty="0"/>
              <a:t>) Rješite problem OIB-a sa if else uvejtovanjem unutar funkcije. Ako je OIB izvan raspona od 10 znakova ispišite poruku o grešci i ponovite unos. Glavni izbornik izradite pomoću while petlje.</a:t>
            </a:r>
          </a:p>
          <a:p>
            <a:endParaRPr lang="hr-HR" sz="20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819400" y="3276600"/>
            <a:ext cx="320040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28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Funkcije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Funkcije su programske strukture koje služe kako bismo jednom napisani odsječak koda mogli primijeniti nad više različitih operanada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14724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00200" y="838200"/>
            <a:ext cx="63246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4447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143000" y="504824"/>
            <a:ext cx="7010400" cy="521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434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8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Potrebno je kreirati 4 funkcije koje će omogućiti zbrajanje, oduzimanje, množenje i dijeljenje. Unose brojeva  izradite unutar funkcija. Unutar funkcije se mora izvršiti određena operacija i ispisati rezultat iste. Izbornik izraditi pomoću while petlje.</a:t>
            </a:r>
          </a:p>
          <a:p>
            <a:endParaRPr lang="hr-HR" sz="24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828800" y="3436960"/>
            <a:ext cx="5105400" cy="304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21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00200" y="838200"/>
            <a:ext cx="60960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949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066800" y="457200"/>
            <a:ext cx="64770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27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Deklaracija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362200"/>
            <a:ext cx="6444992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4910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Primjeri dobro napsane funkcije i poziv funkcije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447800" y="1981200"/>
            <a:ext cx="6248400" cy="1954598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333500" y="4126173"/>
            <a:ext cx="6477000" cy="1295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19200" y="3935798"/>
            <a:ext cx="3352800" cy="8380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TextBox 6"/>
          <p:cNvSpPr txBox="1"/>
          <p:nvPr/>
        </p:nvSpPr>
        <p:spPr>
          <a:xfrm>
            <a:off x="4724400" y="412617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Poziv funkcije u program</a:t>
            </a:r>
            <a:endParaRPr lang="hr-HR" dirty="0"/>
          </a:p>
        </p:txBody>
      </p:sp>
      <p:sp>
        <p:nvSpPr>
          <p:cNvPr id="9" name="Right Arrow 8"/>
          <p:cNvSpPr/>
          <p:nvPr/>
        </p:nvSpPr>
        <p:spPr>
          <a:xfrm rot="10646890">
            <a:off x="4510118" y="1561429"/>
            <a:ext cx="3418049" cy="106680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TextBox 9"/>
          <p:cNvSpPr txBox="1"/>
          <p:nvPr/>
        </p:nvSpPr>
        <p:spPr>
          <a:xfrm>
            <a:off x="5105400" y="1981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Deklaracija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7199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0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Definirajte funkciju koja omogućava upis broja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81200" y="2819400"/>
            <a:ext cx="5710238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891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0</a:t>
            </a:r>
            <a:endParaRPr lang="hr-HR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981200"/>
            <a:ext cx="66294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23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Napišite funkcije za zbrajanje dva broja i pozovite je u glavnom dijelu programa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14600" y="2743200"/>
            <a:ext cx="5400675" cy="334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556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066800" y="1676400"/>
            <a:ext cx="6324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276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Deklarirati funkciju koja će omogućiti množenje dvaju brojeva.. 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81200" y="3100387"/>
            <a:ext cx="5600700" cy="162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678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269</Words>
  <Application>Microsoft Office PowerPoint</Application>
  <PresentationFormat>On-screen Show (4:3)</PresentationFormat>
  <Paragraphs>31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Funkcije</vt:lpstr>
      <vt:lpstr>Funkcije</vt:lpstr>
      <vt:lpstr>Deklaracija</vt:lpstr>
      <vt:lpstr>Primjeri dobro napsane funkcije i poziv funkcije</vt:lpstr>
      <vt:lpstr>Zadatak 0</vt:lpstr>
      <vt:lpstr>Zadatak 0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  <vt:lpstr>Zadatak 6</vt:lpstr>
      <vt:lpstr>PowerPoint Presentation</vt:lpstr>
      <vt:lpstr>Zadatak 7</vt:lpstr>
      <vt:lpstr>PowerPoint Presentation</vt:lpstr>
      <vt:lpstr>PowerPoint Presentation</vt:lpstr>
      <vt:lpstr>Zadatak 8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Funkcije</dc:title>
  <dc:creator>zohercigo</dc:creator>
  <cp:lastModifiedBy>zoran</cp:lastModifiedBy>
  <cp:revision>4</cp:revision>
  <dcterms:created xsi:type="dcterms:W3CDTF">2006-08-16T00:00:00Z</dcterms:created>
  <dcterms:modified xsi:type="dcterms:W3CDTF">2016-11-21T16:56:12Z</dcterms:modified>
</cp:coreProperties>
</file>