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31101-CCC3-40AA-A860-61771ED86CC0}" v="665" dt="2020-04-24T12:47:16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B0131101-CCC3-40AA-A860-61771ED86CC0}"/>
    <pc:docChg chg="undo custSel addSld modSld sldOrd">
      <pc:chgData name="Lidija Blagojević" userId="dd34498d-c5cb-4820-b009-9f6aab0b2998" providerId="ADAL" clId="{B0131101-CCC3-40AA-A860-61771ED86CC0}" dt="2020-04-24T12:47:26.574" v="1347" actId="20577"/>
      <pc:docMkLst>
        <pc:docMk/>
      </pc:docMkLst>
      <pc:sldChg chg="addSp delSp modSp mod setBg setClrOvrMap">
        <pc:chgData name="Lidija Blagojević" userId="dd34498d-c5cb-4820-b009-9f6aab0b2998" providerId="ADAL" clId="{B0131101-CCC3-40AA-A860-61771ED86CC0}" dt="2020-04-21T15:38:36.815" v="19" actId="1076"/>
        <pc:sldMkLst>
          <pc:docMk/>
          <pc:sldMk cId="1525262796" sldId="258"/>
        </pc:sldMkLst>
        <pc:spChg chg="del mod">
          <ac:chgData name="Lidija Blagojević" userId="dd34498d-c5cb-4820-b009-9f6aab0b2998" providerId="ADAL" clId="{B0131101-CCC3-40AA-A860-61771ED86CC0}" dt="2020-04-21T15:38:22.269" v="16" actId="478"/>
          <ac:spMkLst>
            <pc:docMk/>
            <pc:sldMk cId="1525262796" sldId="258"/>
            <ac:spMk id="3" creationId="{B16781E0-9B9C-4273-8CCA-683271074445}"/>
          </ac:spMkLst>
        </pc:spChg>
        <pc:spChg chg="add del">
          <ac:chgData name="Lidija Blagojević" userId="dd34498d-c5cb-4820-b009-9f6aab0b2998" providerId="ADAL" clId="{B0131101-CCC3-40AA-A860-61771ED86CC0}" dt="2020-04-21T15:37:48.882" v="5" actId="26606"/>
          <ac:spMkLst>
            <pc:docMk/>
            <pc:sldMk cId="1525262796" sldId="258"/>
            <ac:spMk id="10" creationId="{0C526D66-3621-4347-B1EF-342CBF4DB9C1}"/>
          </ac:spMkLst>
        </pc:spChg>
        <pc:spChg chg="add del">
          <ac:chgData name="Lidija Blagojević" userId="dd34498d-c5cb-4820-b009-9f6aab0b2998" providerId="ADAL" clId="{B0131101-CCC3-40AA-A860-61771ED86CC0}" dt="2020-04-21T15:37:48.882" v="5" actId="26606"/>
          <ac:spMkLst>
            <pc:docMk/>
            <pc:sldMk cId="1525262796" sldId="258"/>
            <ac:spMk id="12" creationId="{0193166D-DDF1-4F9A-A786-A7AEF5375C06}"/>
          </ac:spMkLst>
        </pc:spChg>
        <pc:spChg chg="add del">
          <ac:chgData name="Lidija Blagojević" userId="dd34498d-c5cb-4820-b009-9f6aab0b2998" providerId="ADAL" clId="{B0131101-CCC3-40AA-A860-61771ED86CC0}" dt="2020-04-21T15:37:48.882" v="5" actId="26606"/>
          <ac:spMkLst>
            <pc:docMk/>
            <pc:sldMk cId="1525262796" sldId="258"/>
            <ac:spMk id="14" creationId="{8A177BCC-4208-4795-8572-4D623BA1E2A0}"/>
          </ac:spMkLst>
        </pc:spChg>
        <pc:spChg chg="add del">
          <ac:chgData name="Lidija Blagojević" userId="dd34498d-c5cb-4820-b009-9f6aab0b2998" providerId="ADAL" clId="{B0131101-CCC3-40AA-A860-61771ED86CC0}" dt="2020-04-21T15:37:48.882" v="5" actId="26606"/>
          <ac:spMkLst>
            <pc:docMk/>
            <pc:sldMk cId="1525262796" sldId="258"/>
            <ac:spMk id="16" creationId="{E4EE7214-AC05-465E-A501-65AA04EF5E1A}"/>
          </ac:spMkLst>
        </pc:spChg>
        <pc:spChg chg="add del">
          <ac:chgData name="Lidija Blagojević" userId="dd34498d-c5cb-4820-b009-9f6aab0b2998" providerId="ADAL" clId="{B0131101-CCC3-40AA-A860-61771ED86CC0}" dt="2020-04-21T15:38:01.627" v="11" actId="26606"/>
          <ac:spMkLst>
            <pc:docMk/>
            <pc:sldMk cId="1525262796" sldId="258"/>
            <ac:spMk id="18" creationId="{0700D48D-C9AA-4000-A912-29A4FEA98A9F}"/>
          </ac:spMkLst>
        </pc:spChg>
        <pc:picChg chg="mod ord">
          <ac:chgData name="Lidija Blagojević" userId="dd34498d-c5cb-4820-b009-9f6aab0b2998" providerId="ADAL" clId="{B0131101-CCC3-40AA-A860-61771ED86CC0}" dt="2020-04-21T15:38:17.062" v="15" actId="14100"/>
          <ac:picMkLst>
            <pc:docMk/>
            <pc:sldMk cId="1525262796" sldId="258"/>
            <ac:picMk id="2" creationId="{0B17FC6F-AA45-48A2-B8CD-E7386F387C47}"/>
          </ac:picMkLst>
        </pc:picChg>
        <pc:picChg chg="add mod">
          <ac:chgData name="Lidija Blagojević" userId="dd34498d-c5cb-4820-b009-9f6aab0b2998" providerId="ADAL" clId="{B0131101-CCC3-40AA-A860-61771ED86CC0}" dt="2020-04-21T15:38:36.815" v="19" actId="1076"/>
          <ac:picMkLst>
            <pc:docMk/>
            <pc:sldMk cId="1525262796" sldId="258"/>
            <ac:picMk id="5" creationId="{04E4A0D0-AE7D-4540-8693-6F47639A0413}"/>
          </ac:picMkLst>
        </pc:picChg>
        <pc:cxnChg chg="add del">
          <ac:chgData name="Lidija Blagojević" userId="dd34498d-c5cb-4820-b009-9f6aab0b2998" providerId="ADAL" clId="{B0131101-CCC3-40AA-A860-61771ED86CC0}" dt="2020-04-21T15:38:01.627" v="11" actId="26606"/>
          <ac:cxnSpMkLst>
            <pc:docMk/>
            <pc:sldMk cId="1525262796" sldId="258"/>
            <ac:cxnSpMk id="19" creationId="{805E69BC-D844-4AB5-9E35-ED458EE29655}"/>
          </ac:cxnSpMkLst>
        </pc:cxnChg>
        <pc:cxnChg chg="add del">
          <ac:chgData name="Lidija Blagojević" userId="dd34498d-c5cb-4820-b009-9f6aab0b2998" providerId="ADAL" clId="{B0131101-CCC3-40AA-A860-61771ED86CC0}" dt="2020-04-21T15:38:01.627" v="11" actId="26606"/>
          <ac:cxnSpMkLst>
            <pc:docMk/>
            <pc:sldMk cId="1525262796" sldId="258"/>
            <ac:cxnSpMk id="20" creationId="{4312C673-8179-457E-AD2A-D1FAE4CC961A}"/>
          </ac:cxnSpMkLst>
        </pc:cxnChg>
      </pc:sldChg>
      <pc:sldChg chg="addSp delSp modSp add">
        <pc:chgData name="Lidija Blagojević" userId="dd34498d-c5cb-4820-b009-9f6aab0b2998" providerId="ADAL" clId="{B0131101-CCC3-40AA-A860-61771ED86CC0}" dt="2020-04-21T15:43:55" v="45" actId="1076"/>
        <pc:sldMkLst>
          <pc:docMk/>
          <pc:sldMk cId="2857262167" sldId="259"/>
        </pc:sldMkLst>
        <pc:picChg chg="add mod">
          <ac:chgData name="Lidija Blagojević" userId="dd34498d-c5cb-4820-b009-9f6aab0b2998" providerId="ADAL" clId="{B0131101-CCC3-40AA-A860-61771ED86CC0}" dt="2020-04-21T15:40:16.967" v="23" actId="14100"/>
          <ac:picMkLst>
            <pc:docMk/>
            <pc:sldMk cId="2857262167" sldId="259"/>
            <ac:picMk id="2" creationId="{30DB1F04-FB56-4FEE-9143-360C136F4ABD}"/>
          </ac:picMkLst>
        </pc:picChg>
        <pc:picChg chg="add del mod">
          <ac:chgData name="Lidija Blagojević" userId="dd34498d-c5cb-4820-b009-9f6aab0b2998" providerId="ADAL" clId="{B0131101-CCC3-40AA-A860-61771ED86CC0}" dt="2020-04-21T15:42:32.235" v="38" actId="478"/>
          <ac:picMkLst>
            <pc:docMk/>
            <pc:sldMk cId="2857262167" sldId="259"/>
            <ac:picMk id="4" creationId="{E6333BEB-B889-443C-817C-18AC117882FE}"/>
          </ac:picMkLst>
        </pc:picChg>
        <pc:picChg chg="add mod">
          <ac:chgData name="Lidija Blagojević" userId="dd34498d-c5cb-4820-b009-9f6aab0b2998" providerId="ADAL" clId="{B0131101-CCC3-40AA-A860-61771ED86CC0}" dt="2020-04-21T15:43:55" v="45" actId="1076"/>
          <ac:picMkLst>
            <pc:docMk/>
            <pc:sldMk cId="2857262167" sldId="259"/>
            <ac:picMk id="6" creationId="{9149CCBF-8AE0-47DF-AB23-2A52D4F2E833}"/>
          </ac:picMkLst>
        </pc:picChg>
      </pc:sldChg>
      <pc:sldChg chg="addSp modSp add ord">
        <pc:chgData name="Lidija Blagojević" userId="dd34498d-c5cb-4820-b009-9f6aab0b2998" providerId="ADAL" clId="{B0131101-CCC3-40AA-A860-61771ED86CC0}" dt="2020-04-24T10:30:38.413" v="1214"/>
        <pc:sldMkLst>
          <pc:docMk/>
          <pc:sldMk cId="2526452084" sldId="260"/>
        </pc:sldMkLst>
        <pc:picChg chg="add mod">
          <ac:chgData name="Lidija Blagojević" userId="dd34498d-c5cb-4820-b009-9f6aab0b2998" providerId="ADAL" clId="{B0131101-CCC3-40AA-A860-61771ED86CC0}" dt="2020-04-21T15:47:06.847" v="48" actId="1076"/>
          <ac:picMkLst>
            <pc:docMk/>
            <pc:sldMk cId="2526452084" sldId="260"/>
            <ac:picMk id="2" creationId="{37309BA9-F3E3-4E99-9EBB-A19D37BEDEB1}"/>
          </ac:picMkLst>
        </pc:picChg>
        <pc:picChg chg="add mod">
          <ac:chgData name="Lidija Blagojević" userId="dd34498d-c5cb-4820-b009-9f6aab0b2998" providerId="ADAL" clId="{B0131101-CCC3-40AA-A860-61771ED86CC0}" dt="2020-04-21T15:48:52.289" v="52" actId="14100"/>
          <ac:picMkLst>
            <pc:docMk/>
            <pc:sldMk cId="2526452084" sldId="260"/>
            <ac:picMk id="4" creationId="{56952555-B53D-43C5-B0A6-B921F03B7198}"/>
          </ac:picMkLst>
        </pc:picChg>
      </pc:sldChg>
      <pc:sldChg chg="addSp modSp add">
        <pc:chgData name="Lidija Blagojević" userId="dd34498d-c5cb-4820-b009-9f6aab0b2998" providerId="ADAL" clId="{B0131101-CCC3-40AA-A860-61771ED86CC0}" dt="2020-04-21T15:52:22.413" v="62" actId="1076"/>
        <pc:sldMkLst>
          <pc:docMk/>
          <pc:sldMk cId="723030494" sldId="261"/>
        </pc:sldMkLst>
        <pc:picChg chg="add mod">
          <ac:chgData name="Lidija Blagojević" userId="dd34498d-c5cb-4820-b009-9f6aab0b2998" providerId="ADAL" clId="{B0131101-CCC3-40AA-A860-61771ED86CC0}" dt="2020-04-21T15:49:53.029" v="56" actId="1076"/>
          <ac:picMkLst>
            <pc:docMk/>
            <pc:sldMk cId="723030494" sldId="261"/>
            <ac:picMk id="2" creationId="{64E06460-4E38-43C1-B9B1-FDE974643E06}"/>
          </ac:picMkLst>
        </pc:picChg>
        <pc:picChg chg="add mod">
          <ac:chgData name="Lidija Blagojević" userId="dd34498d-c5cb-4820-b009-9f6aab0b2998" providerId="ADAL" clId="{B0131101-CCC3-40AA-A860-61771ED86CC0}" dt="2020-04-21T15:52:22.413" v="62" actId="1076"/>
          <ac:picMkLst>
            <pc:docMk/>
            <pc:sldMk cId="723030494" sldId="261"/>
            <ac:picMk id="4" creationId="{5BF8360A-A1AC-4C80-9554-40F930253316}"/>
          </ac:picMkLst>
        </pc:picChg>
      </pc:sldChg>
      <pc:sldChg chg="addSp delSp modSp add mod setBg">
        <pc:chgData name="Lidija Blagojević" userId="dd34498d-c5cb-4820-b009-9f6aab0b2998" providerId="ADAL" clId="{B0131101-CCC3-40AA-A860-61771ED86CC0}" dt="2020-04-21T15:55:25.229" v="76" actId="26606"/>
        <pc:sldMkLst>
          <pc:docMk/>
          <pc:sldMk cId="696647035" sldId="262"/>
        </pc:sldMkLst>
        <pc:spChg chg="add del">
          <ac:chgData name="Lidija Blagojević" userId="dd34498d-c5cb-4820-b009-9f6aab0b2998" providerId="ADAL" clId="{B0131101-CCC3-40AA-A860-61771ED86CC0}" dt="2020-04-21T15:55:25.229" v="76" actId="26606"/>
          <ac:spMkLst>
            <pc:docMk/>
            <pc:sldMk cId="696647035" sldId="262"/>
            <ac:spMk id="9" creationId="{A169D286-F4D7-4C8B-A6BD-D05384C7F1D8}"/>
          </ac:spMkLst>
        </pc:spChg>
        <pc:spChg chg="add del">
          <ac:chgData name="Lidija Blagojević" userId="dd34498d-c5cb-4820-b009-9f6aab0b2998" providerId="ADAL" clId="{B0131101-CCC3-40AA-A860-61771ED86CC0}" dt="2020-04-21T15:55:25.229" v="76" actId="26606"/>
          <ac:spMkLst>
            <pc:docMk/>
            <pc:sldMk cId="696647035" sldId="262"/>
            <ac:spMk id="11" creationId="{39E8235E-135E-4261-8F54-2B316E493C42}"/>
          </ac:spMkLst>
        </pc:spChg>
        <pc:spChg chg="add del">
          <ac:chgData name="Lidija Blagojević" userId="dd34498d-c5cb-4820-b009-9f6aab0b2998" providerId="ADAL" clId="{B0131101-CCC3-40AA-A860-61771ED86CC0}" dt="2020-04-21T15:55:25.229" v="76" actId="26606"/>
          <ac:spMkLst>
            <pc:docMk/>
            <pc:sldMk cId="696647035" sldId="262"/>
            <ac:spMk id="13" creationId="{D4ED8EC3-4D57-4620-93CE-4E6661F09A3E}"/>
          </ac:spMkLst>
        </pc:spChg>
        <pc:spChg chg="add del">
          <ac:chgData name="Lidija Blagojević" userId="dd34498d-c5cb-4820-b009-9f6aab0b2998" providerId="ADAL" clId="{B0131101-CCC3-40AA-A860-61771ED86CC0}" dt="2020-04-21T15:55:25.229" v="76" actId="26606"/>
          <ac:spMkLst>
            <pc:docMk/>
            <pc:sldMk cId="696647035" sldId="262"/>
            <ac:spMk id="15" creationId="{83BCB34A-2F40-4F41-8488-A134C1C155B7}"/>
          </ac:spMkLst>
        </pc:spChg>
        <pc:spChg chg="add del">
          <ac:chgData name="Lidija Blagojević" userId="dd34498d-c5cb-4820-b009-9f6aab0b2998" providerId="ADAL" clId="{B0131101-CCC3-40AA-A860-61771ED86CC0}" dt="2020-04-21T15:55:25.229" v="76" actId="26606"/>
          <ac:spMkLst>
            <pc:docMk/>
            <pc:sldMk cId="696647035" sldId="262"/>
            <ac:spMk id="17" creationId="{F78382DC-4207-465E-B379-1E16448AA222}"/>
          </ac:spMkLst>
        </pc:spChg>
        <pc:picChg chg="add mod ord">
          <ac:chgData name="Lidija Blagojević" userId="dd34498d-c5cb-4820-b009-9f6aab0b2998" providerId="ADAL" clId="{B0131101-CCC3-40AA-A860-61771ED86CC0}" dt="2020-04-21T15:55:25.229" v="76" actId="26606"/>
          <ac:picMkLst>
            <pc:docMk/>
            <pc:sldMk cId="696647035" sldId="262"/>
            <ac:picMk id="2" creationId="{F699CFB9-98F5-4E42-9561-9BBB827C65E0}"/>
          </ac:picMkLst>
        </pc:picChg>
        <pc:picChg chg="add mod">
          <ac:chgData name="Lidija Blagojević" userId="dd34498d-c5cb-4820-b009-9f6aab0b2998" providerId="ADAL" clId="{B0131101-CCC3-40AA-A860-61771ED86CC0}" dt="2020-04-21T15:55:25.229" v="76" actId="26606"/>
          <ac:picMkLst>
            <pc:docMk/>
            <pc:sldMk cId="696647035" sldId="262"/>
            <ac:picMk id="4" creationId="{2B286E55-9D2E-4D6D-9737-A167B1C7BFF0}"/>
          </ac:picMkLst>
        </pc:picChg>
      </pc:sldChg>
      <pc:sldChg chg="addSp delSp modSp add">
        <pc:chgData name="Lidija Blagojević" userId="dd34498d-c5cb-4820-b009-9f6aab0b2998" providerId="ADAL" clId="{B0131101-CCC3-40AA-A860-61771ED86CC0}" dt="2020-04-21T15:57:47.931" v="88" actId="1076"/>
        <pc:sldMkLst>
          <pc:docMk/>
          <pc:sldMk cId="3032952305" sldId="263"/>
        </pc:sldMkLst>
        <pc:picChg chg="add mod">
          <ac:chgData name="Lidija Blagojević" userId="dd34498d-c5cb-4820-b009-9f6aab0b2998" providerId="ADAL" clId="{B0131101-CCC3-40AA-A860-61771ED86CC0}" dt="2020-04-21T15:56:19.084" v="80" actId="1076"/>
          <ac:picMkLst>
            <pc:docMk/>
            <pc:sldMk cId="3032952305" sldId="263"/>
            <ac:picMk id="2" creationId="{01881CA8-55A1-4896-B4FD-379B54F29254}"/>
          </ac:picMkLst>
        </pc:picChg>
        <pc:picChg chg="add del">
          <ac:chgData name="Lidija Blagojević" userId="dd34498d-c5cb-4820-b009-9f6aab0b2998" providerId="ADAL" clId="{B0131101-CCC3-40AA-A860-61771ED86CC0}" dt="2020-04-21T15:57:29.950" v="82" actId="478"/>
          <ac:picMkLst>
            <pc:docMk/>
            <pc:sldMk cId="3032952305" sldId="263"/>
            <ac:picMk id="3" creationId="{AF6B4F3B-7C88-47C6-8577-C9356F357D40}"/>
          </ac:picMkLst>
        </pc:picChg>
        <pc:picChg chg="add mod">
          <ac:chgData name="Lidija Blagojević" userId="dd34498d-c5cb-4820-b009-9f6aab0b2998" providerId="ADAL" clId="{B0131101-CCC3-40AA-A860-61771ED86CC0}" dt="2020-04-21T15:57:47.931" v="88" actId="1076"/>
          <ac:picMkLst>
            <pc:docMk/>
            <pc:sldMk cId="3032952305" sldId="263"/>
            <ac:picMk id="5" creationId="{4DD0D9D3-3DF5-4FCE-B10E-01D74963920A}"/>
          </ac:picMkLst>
        </pc:picChg>
      </pc:sldChg>
      <pc:sldChg chg="addSp modSp add">
        <pc:chgData name="Lidija Blagojević" userId="dd34498d-c5cb-4820-b009-9f6aab0b2998" providerId="ADAL" clId="{B0131101-CCC3-40AA-A860-61771ED86CC0}" dt="2020-04-21T16:13:44.798" v="98" actId="1076"/>
        <pc:sldMkLst>
          <pc:docMk/>
          <pc:sldMk cId="947540074" sldId="264"/>
        </pc:sldMkLst>
        <pc:picChg chg="add mod">
          <ac:chgData name="Lidija Blagojević" userId="dd34498d-c5cb-4820-b009-9f6aab0b2998" providerId="ADAL" clId="{B0131101-CCC3-40AA-A860-61771ED86CC0}" dt="2020-04-21T16:08:17.297" v="92" actId="1076"/>
          <ac:picMkLst>
            <pc:docMk/>
            <pc:sldMk cId="947540074" sldId="264"/>
            <ac:picMk id="2" creationId="{5F7A6474-FC99-4E4D-B461-8117E1BBC54D}"/>
          </ac:picMkLst>
        </pc:picChg>
        <pc:picChg chg="add mod">
          <ac:chgData name="Lidija Blagojević" userId="dd34498d-c5cb-4820-b009-9f6aab0b2998" providerId="ADAL" clId="{B0131101-CCC3-40AA-A860-61771ED86CC0}" dt="2020-04-21T16:13:44.798" v="98" actId="1076"/>
          <ac:picMkLst>
            <pc:docMk/>
            <pc:sldMk cId="947540074" sldId="264"/>
            <ac:picMk id="4" creationId="{3B9AACAD-0E48-4CB6-9E10-9BD4AAF5BDDB}"/>
          </ac:picMkLst>
        </pc:picChg>
      </pc:sldChg>
      <pc:sldChg chg="addSp modSp add">
        <pc:chgData name="Lidija Blagojević" userId="dd34498d-c5cb-4820-b009-9f6aab0b2998" providerId="ADAL" clId="{B0131101-CCC3-40AA-A860-61771ED86CC0}" dt="2020-04-21T17:24:41.625" v="295" actId="20577"/>
        <pc:sldMkLst>
          <pc:docMk/>
          <pc:sldMk cId="1870931619" sldId="265"/>
        </pc:sldMkLst>
        <pc:spChg chg="add mod">
          <ac:chgData name="Lidija Blagojević" userId="dd34498d-c5cb-4820-b009-9f6aab0b2998" providerId="ADAL" clId="{B0131101-CCC3-40AA-A860-61771ED86CC0}" dt="2020-04-21T16:24:30.542" v="153" actId="20577"/>
          <ac:spMkLst>
            <pc:docMk/>
            <pc:sldMk cId="1870931619" sldId="265"/>
            <ac:spMk id="3" creationId="{91A56277-17BF-4694-AD6B-4649DADEA2F0}"/>
          </ac:spMkLst>
        </pc:spChg>
        <pc:spChg chg="add mod">
          <ac:chgData name="Lidija Blagojević" userId="dd34498d-c5cb-4820-b009-9f6aab0b2998" providerId="ADAL" clId="{B0131101-CCC3-40AA-A860-61771ED86CC0}" dt="2020-04-21T17:24:41.625" v="295" actId="20577"/>
          <ac:spMkLst>
            <pc:docMk/>
            <pc:sldMk cId="1870931619" sldId="265"/>
            <ac:spMk id="5" creationId="{18B39545-7836-48D1-9F05-29E1F46C5655}"/>
          </ac:spMkLst>
        </pc:spChg>
        <pc:picChg chg="add mod">
          <ac:chgData name="Lidija Blagojević" userId="dd34498d-c5cb-4820-b009-9f6aab0b2998" providerId="ADAL" clId="{B0131101-CCC3-40AA-A860-61771ED86CC0}" dt="2020-04-21T16:16:52.891" v="102" actId="1076"/>
          <ac:picMkLst>
            <pc:docMk/>
            <pc:sldMk cId="1870931619" sldId="265"/>
            <ac:picMk id="2" creationId="{6A5BC658-F3AA-4063-9D7A-B945FCB7B3CA}"/>
          </ac:picMkLst>
        </pc:picChg>
        <pc:picChg chg="add mod">
          <ac:chgData name="Lidija Blagojević" userId="dd34498d-c5cb-4820-b009-9f6aab0b2998" providerId="ADAL" clId="{B0131101-CCC3-40AA-A860-61771ED86CC0}" dt="2020-04-21T17:14:08.226" v="157" actId="1076"/>
          <ac:picMkLst>
            <pc:docMk/>
            <pc:sldMk cId="1870931619" sldId="265"/>
            <ac:picMk id="4" creationId="{7BF52300-04EC-456B-8D16-56E8F8BD1FBD}"/>
          </ac:picMkLst>
        </pc:picChg>
      </pc:sldChg>
      <pc:sldChg chg="addSp modSp add">
        <pc:chgData name="Lidija Blagojević" userId="dd34498d-c5cb-4820-b009-9f6aab0b2998" providerId="ADAL" clId="{B0131101-CCC3-40AA-A860-61771ED86CC0}" dt="2020-04-21T17:35:02.985" v="580" actId="403"/>
        <pc:sldMkLst>
          <pc:docMk/>
          <pc:sldMk cId="2366504167" sldId="266"/>
        </pc:sldMkLst>
        <pc:spChg chg="add mod">
          <ac:chgData name="Lidija Blagojević" userId="dd34498d-c5cb-4820-b009-9f6aab0b2998" providerId="ADAL" clId="{B0131101-CCC3-40AA-A860-61771ED86CC0}" dt="2020-04-21T17:35:02.985" v="580" actId="403"/>
          <ac:spMkLst>
            <pc:docMk/>
            <pc:sldMk cId="2366504167" sldId="266"/>
            <ac:spMk id="3" creationId="{4769A352-8AFE-435D-A99A-E78E079A8F79}"/>
          </ac:spMkLst>
        </pc:spChg>
        <pc:picChg chg="add mod">
          <ac:chgData name="Lidija Blagojević" userId="dd34498d-c5cb-4820-b009-9f6aab0b2998" providerId="ADAL" clId="{B0131101-CCC3-40AA-A860-61771ED86CC0}" dt="2020-04-21T17:26:18.198" v="299" actId="1076"/>
          <ac:picMkLst>
            <pc:docMk/>
            <pc:sldMk cId="2366504167" sldId="266"/>
            <ac:picMk id="2" creationId="{C5204277-A268-4949-8777-D564097DFEBF}"/>
          </ac:picMkLst>
        </pc:picChg>
      </pc:sldChg>
      <pc:sldChg chg="addSp modSp add">
        <pc:chgData name="Lidija Blagojević" userId="dd34498d-c5cb-4820-b009-9f6aab0b2998" providerId="ADAL" clId="{B0131101-CCC3-40AA-A860-61771ED86CC0}" dt="2020-04-24T10:48:00.286" v="1294" actId="20577"/>
        <pc:sldMkLst>
          <pc:docMk/>
          <pc:sldMk cId="1331379275" sldId="267"/>
        </pc:sldMkLst>
        <pc:spChg chg="add mod">
          <ac:chgData name="Lidija Blagojević" userId="dd34498d-c5cb-4820-b009-9f6aab0b2998" providerId="ADAL" clId="{B0131101-CCC3-40AA-A860-61771ED86CC0}" dt="2020-04-24T10:48:00.286" v="1294" actId="20577"/>
          <ac:spMkLst>
            <pc:docMk/>
            <pc:sldMk cId="1331379275" sldId="267"/>
            <ac:spMk id="3" creationId="{FBA8C42F-316C-4DE7-9781-1928496E595A}"/>
          </ac:spMkLst>
        </pc:spChg>
        <pc:picChg chg="add mod">
          <ac:chgData name="Lidija Blagojević" userId="dd34498d-c5cb-4820-b009-9f6aab0b2998" providerId="ADAL" clId="{B0131101-CCC3-40AA-A860-61771ED86CC0}" dt="2020-04-21T17:37:02.466" v="597" actId="1076"/>
          <ac:picMkLst>
            <pc:docMk/>
            <pc:sldMk cId="1331379275" sldId="267"/>
            <ac:picMk id="2" creationId="{5E198E03-17B6-4173-AF14-23C9896C6A89}"/>
          </ac:picMkLst>
        </pc:picChg>
      </pc:sldChg>
      <pc:sldChg chg="addSp modSp add">
        <pc:chgData name="Lidija Blagojević" userId="dd34498d-c5cb-4820-b009-9f6aab0b2998" providerId="ADAL" clId="{B0131101-CCC3-40AA-A860-61771ED86CC0}" dt="2020-04-21T17:51:28.378" v="1213" actId="20577"/>
        <pc:sldMkLst>
          <pc:docMk/>
          <pc:sldMk cId="1502864045" sldId="268"/>
        </pc:sldMkLst>
        <pc:spChg chg="add mod">
          <ac:chgData name="Lidija Blagojević" userId="dd34498d-c5cb-4820-b009-9f6aab0b2998" providerId="ADAL" clId="{B0131101-CCC3-40AA-A860-61771ED86CC0}" dt="2020-04-21T17:51:28.378" v="1213" actId="20577"/>
          <ac:spMkLst>
            <pc:docMk/>
            <pc:sldMk cId="1502864045" sldId="268"/>
            <ac:spMk id="3" creationId="{7ABF7A4D-EF62-42D1-96CD-718572246256}"/>
          </ac:spMkLst>
        </pc:spChg>
        <pc:picChg chg="add mod">
          <ac:chgData name="Lidija Blagojević" userId="dd34498d-c5cb-4820-b009-9f6aab0b2998" providerId="ADAL" clId="{B0131101-CCC3-40AA-A860-61771ED86CC0}" dt="2020-04-21T17:44:09.308" v="910" actId="1076"/>
          <ac:picMkLst>
            <pc:docMk/>
            <pc:sldMk cId="1502864045" sldId="268"/>
            <ac:picMk id="2" creationId="{B6B4B45B-BF0A-42F0-B0AB-7E335EFDDEF8}"/>
          </ac:picMkLst>
        </pc:picChg>
      </pc:sldChg>
      <pc:sldChg chg="modSp add">
        <pc:chgData name="Lidija Blagojević" userId="dd34498d-c5cb-4820-b009-9f6aab0b2998" providerId="ADAL" clId="{B0131101-CCC3-40AA-A860-61771ED86CC0}" dt="2020-04-24T12:47:26.574" v="1347" actId="20577"/>
        <pc:sldMkLst>
          <pc:docMk/>
          <pc:sldMk cId="2015669037" sldId="269"/>
        </pc:sldMkLst>
        <pc:spChg chg="mod">
          <ac:chgData name="Lidija Blagojević" userId="dd34498d-c5cb-4820-b009-9f6aab0b2998" providerId="ADAL" clId="{B0131101-CCC3-40AA-A860-61771ED86CC0}" dt="2020-04-24T12:47:26.574" v="1347" actId="20577"/>
          <ac:spMkLst>
            <pc:docMk/>
            <pc:sldMk cId="2015669037" sldId="269"/>
            <ac:spMk id="2" creationId="{1DFEDB29-E43E-4521-9FB3-84D8CD4A65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DA7FE5-4B0C-401C-A888-DF1CB7FA9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5CD899-9198-4FCD-9F3A-14079C300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2F0B36-5375-4EED-8F38-7CE262C5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4294C5-D495-491A-BA2C-C113F7DE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3D9465-F657-4F79-9952-9C8D8935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9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561526-2BC4-4EF3-8067-1E9C27A1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666569E-B22F-4EDB-B9C4-864FDE8B3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A5058C-5DE9-4090-9E73-DD8D6CBD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879E46-DE3C-4A68-8603-277ECE8E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86C5FD-A4A1-46E7-859F-ED440A27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53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09E1173-32AD-418E-A514-72B7DA819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952072D-2742-40E0-9715-C724D1141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1D0AB6-9EC3-4FC0-B124-56638F34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47262A-B9D8-4739-9358-398EB53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0347D2-2B2F-49CA-856B-501C9FAB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59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845A16-9CEC-4285-8381-4E7936BF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BFB27E-030B-4AD9-914B-DC67E1D3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D93E95-F966-4AD4-B7A4-8A569337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3ADE71-7A20-4414-BEFE-DCDB6A5E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D1F27D-0586-4ACB-AC02-D988B294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25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4C3E97-6D77-4671-930B-857B9CE5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C736C5C-8336-4B67-AB4A-4B2B0EC9E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C10D5C-96B3-427E-B669-8345599D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68469A-9B30-4B51-AE63-A0CD3AD0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272807-353C-45EE-8A77-1F9D4277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34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8C0013-1660-4F62-A348-D3FA226D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5F1615-F27F-487C-8AB3-996774BA6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9CDA2A5-4939-425A-926D-8509FEBA8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A07946D-FBBF-468B-A825-C7A443FC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589E49-9019-4E6D-874F-2356C675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A8BD77B-5AF1-4C04-9513-264109B3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83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D9EBAE-2CC9-4A8B-B4EB-D0C27469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A5CAD2-A6B1-4696-8D93-0E7E7C0C6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B1BC52-7C93-4452-A1B5-84B27F4B7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84B7572-027E-4BFC-A834-11603DC4A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39B8561-BC11-46BC-9277-516224CF6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188DB9F-0D84-4873-B6FD-34C18242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49453C1-8863-473D-B563-C7511DE7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1E4A447-FE0C-4B66-8F42-8CE1A47A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763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58833-E42C-40B4-8F5C-0A9FE3C6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1B274EB-A52A-478A-8D2C-32090C0C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9A3E6F9-8DF5-437B-97F8-73D87242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DF25FBC-390E-448D-9949-C556CE75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8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8AF70D9-3735-4A34-AD52-C1FD7BC6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A9F7B0E-CC74-4F70-9379-E30255DD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52B3142-6AB7-46CE-B411-EAEDC71F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78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A13FAF-AD9A-46FD-AD26-EDE39CC1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778D1-044A-4A45-86B2-7F49549A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20ACDE-C8F9-4883-93B7-48139AF52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92D2EB-A76C-4F4B-A189-463DEEE1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D18F17-A5C8-41B0-B75E-BAA7B109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A1B6F5-5C00-4D14-97ED-DBF848F3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039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09AEA-5641-4589-A9D2-93F6E9D5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6526C41-6602-4CB0-A0B6-CEC5E0667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1F958F8-7001-44EB-8C17-4981EB88B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FC5FBC-A968-4033-B5F7-48408BDB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128F46A-5889-4E9D-8463-FDB4E4FC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DD789B-C4A3-46E5-9F0B-D49D4D1E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91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8A81648-9E15-48D7-A7A1-32DD4DC1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BB7C3C-6C2D-48B7-83D7-27D3746DC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188159-8068-42F9-B1A3-70DA50BA7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43EFE-BB3C-4DE9-8050-6D70E5E7A0AA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53E412-9560-4C15-8FBA-1697042DA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B6BD0B-1037-4D64-A2CF-AD1DF573A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316C-3A0F-4377-8817-F236FF82E9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76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AEC01-4817-44BB-9D89-A0E53CFA3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Priprava za pisanu provjeru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72E50C-2FFB-4CDF-B07B-4A5849C8A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Linearna funkcija</a:t>
            </a:r>
          </a:p>
          <a:p>
            <a:r>
              <a:rPr lang="hr-HR" dirty="0"/>
              <a:t>Lidija Blagojević, prof.</a:t>
            </a:r>
          </a:p>
        </p:txBody>
      </p:sp>
    </p:spTree>
    <p:extLst>
      <p:ext uri="{BB962C8B-B14F-4D97-AF65-F5344CB8AC3E}">
        <p14:creationId xmlns:p14="http://schemas.microsoft.com/office/powerpoint/2010/main" val="242129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A5BC658-F3AA-4063-9D7A-B945FCB7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822"/>
            <a:ext cx="8459102" cy="1015831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1A56277-17BF-4694-AD6B-4649DADEA2F0}"/>
              </a:ext>
            </a:extLst>
          </p:cNvPr>
          <p:cNvSpPr txBox="1"/>
          <p:nvPr/>
        </p:nvSpPr>
        <p:spPr>
          <a:xfrm>
            <a:off x="1605064" y="1420238"/>
            <a:ext cx="894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dirty="0"/>
              <a:t>8.5+5*8=48.5 kn</a:t>
            </a:r>
          </a:p>
          <a:p>
            <a:pPr marL="342900" indent="-342900">
              <a:buAutoNum type="alphaLcParenR"/>
            </a:pPr>
            <a:r>
              <a:rPr lang="hr-HR" dirty="0"/>
              <a:t>118.5-8.5=110 kn 110:5=22 km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F52300-04EC-456B-8D16-56E8F8BD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6" y="2246076"/>
            <a:ext cx="6770451" cy="1580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18B39545-7836-48D1-9F05-29E1F46C5655}"/>
                  </a:ext>
                </a:extLst>
              </p:cNvPr>
              <p:cNvSpPr txBox="1"/>
              <p:nvPr/>
            </p:nvSpPr>
            <p:spPr>
              <a:xfrm>
                <a:off x="758757" y="4182894"/>
                <a:ext cx="7607030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a) 180-123=57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hr-H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=1.9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) 57+57=114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18B39545-7836-48D1-9F05-29E1F46C5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57" y="4182894"/>
                <a:ext cx="7607030" cy="487954"/>
              </a:xfrm>
              <a:prstGeom prst="rect">
                <a:avLst/>
              </a:prstGeom>
              <a:blipFill>
                <a:blip r:embed="rId4"/>
                <a:stretch>
                  <a:fillRect l="-641" b="-7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93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5204277-A268-4949-8777-D564097D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6116" cy="2232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4769A352-8AFE-435D-A99A-E78E079A8F79}"/>
                  </a:ext>
                </a:extLst>
              </p:cNvPr>
              <p:cNvSpPr txBox="1"/>
              <p:nvPr/>
            </p:nvSpPr>
            <p:spPr>
              <a:xfrm>
                <a:off x="713984" y="2592888"/>
                <a:ext cx="11073008" cy="245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=−0,05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+50</m:t>
                    </m:r>
                  </m:oMath>
                </a14:m>
                <a:endParaRPr lang="hr-HR" sz="2800" b="0" dirty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d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=−0,05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∙400+50=30 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𝑃𝑜𝑡𝑟𝑜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š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𝑖𝑙𝑖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𝑠𝑚𝑜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30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𝑜𝑠𝑡𝑎𝑙𝑜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50−30=20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𝑙𝑖𝑡𝑎𝑟𝑎</m:t>
                    </m:r>
                  </m:oMath>
                </a14:m>
                <a:endParaRPr lang="hr-HR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15=−0,05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+50, 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𝑝𝑎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𝑗𝑒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   0,05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=50−15  </m:t>
                    </m:r>
                  </m:oMath>
                </a14:m>
                <a:endParaRPr lang="hr-HR" sz="2800" b="0" dirty="0"/>
              </a:p>
              <a:p>
                <a:r>
                  <a:rPr lang="hr-HR" sz="2800" dirty="0"/>
                  <a:t>            </a:t>
                </a:r>
                <a14:m>
                  <m:oMath xmlns:m="http://schemas.openxmlformats.org/officeDocument/2006/math"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0,05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=35 ,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𝑝𝑎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𝑗𝑒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0,05</m:t>
                        </m:r>
                      </m:den>
                    </m:f>
                    <m:r>
                      <a:rPr lang="hr-HR" sz="2800" b="0" i="0" smtClean="0">
                        <a:latin typeface="Cambria Math" panose="02040503050406030204" pitchFamily="18" charset="0"/>
                      </a:rPr>
                      <m:t>=700 </m:t>
                    </m:r>
                    <m:r>
                      <m:rPr>
                        <m:sty m:val="p"/>
                      </m:rPr>
                      <a:rPr lang="hr-HR" sz="2800" b="0" i="0" smtClean="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endParaRPr lang="hr-HR" sz="2800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4769A352-8AFE-435D-A99A-E78E079A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84" y="2592888"/>
                <a:ext cx="11073008" cy="2456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50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E198E03-17B6-4173-AF14-23C9896C6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984" cy="2768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FBA8C42F-316C-4DE7-9781-1928496E595A}"/>
                  </a:ext>
                </a:extLst>
              </p:cNvPr>
              <p:cNvSpPr txBox="1"/>
              <p:nvPr/>
            </p:nvSpPr>
            <p:spPr>
              <a:xfrm>
                <a:off x="523875" y="3067050"/>
                <a:ext cx="1106805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𝑐𝑖𝑗𝑒𝑛𝑎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𝑗𝑒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20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𝑗𝑒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𝑐𝑖𝑗𝑒𝑛𝑎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𝑢𝑘𝑟𝑎𝑠𝑛𝑒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𝑘𝑢𝑡𝑖𝑗𝑖𝑐𝑒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𝑧𝑎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𝑝𝑎𝑘𝑖𝑟𝑎𝑛𝑗𝑒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+20   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𝑧𝑎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𝑐𝑖𝑗𝑒𝑛𝑎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𝑗𝑒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30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𝑧𝑛𝑎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č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b="0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30=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∙2+20,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=30−20,  2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=10,      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hr-HR" b="0" dirty="0">
                    <a:ea typeface="Cambria Math" panose="02040503050406030204" pitchFamily="18" charset="0"/>
                  </a:rPr>
                  <a:t> – to je cijena vrećice bombona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hr-HR" b="0" dirty="0"/>
              </a:p>
              <a:p>
                <a:r>
                  <a:rPr lang="hr-HR" i="1" dirty="0">
                    <a:latin typeface="Cambria Math" panose="02040503050406030204" pitchFamily="18" charset="0"/>
                  </a:rPr>
                  <a:t>b)  300=5n + 20,  5n=300-20,     5n = 280n/5    n=56 vrećica</a:t>
                </a:r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FBA8C42F-316C-4DE7-9781-1928496E5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3067050"/>
                <a:ext cx="11068050" cy="1470980"/>
              </a:xfrm>
              <a:prstGeom prst="rect">
                <a:avLst/>
              </a:prstGeom>
              <a:blipFill>
                <a:blip r:embed="rId3"/>
                <a:stretch>
                  <a:fillRect l="-496" t="-1660" b="-539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7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6B4B45B-BF0A-42F0-B0AB-7E335EFD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72300" cy="276225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ABF7A4D-EF62-42D1-96CD-718572246256}"/>
              </a:ext>
            </a:extLst>
          </p:cNvPr>
          <p:cNvSpPr txBox="1"/>
          <p:nvPr/>
        </p:nvSpPr>
        <p:spPr>
          <a:xfrm>
            <a:off x="383059" y="3015049"/>
            <a:ext cx="11343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i="1" dirty="0"/>
              <a:t>10 + 10*5=60 kn</a:t>
            </a:r>
          </a:p>
          <a:p>
            <a:pPr marL="342900" indent="-342900">
              <a:buAutoNum type="alphaLcParenR"/>
            </a:pPr>
            <a:r>
              <a:rPr lang="hr-HR" i="1" dirty="0"/>
              <a:t>8+4x=20+2x     4x – 2x = 20-8     2x = 12 /2   x = 6 km</a:t>
            </a:r>
          </a:p>
          <a:p>
            <a:pPr marL="342900" indent="-342900">
              <a:buAutoNum type="alphaLcParenR"/>
            </a:pPr>
            <a:r>
              <a:rPr lang="hr-HR" i="1" dirty="0"/>
              <a:t>A   10+5*5=35 kn      10+5*25=10+125= 135 kn</a:t>
            </a:r>
          </a:p>
          <a:p>
            <a:r>
              <a:rPr lang="hr-HR" i="1" dirty="0"/>
              <a:t>      B     8+4*5=28 kn       8+4*25=108 kn</a:t>
            </a:r>
          </a:p>
          <a:p>
            <a:r>
              <a:rPr lang="hr-HR" i="1" dirty="0"/>
              <a:t>      C     20+2*5=30 kn   20+2*25=70 kn</a:t>
            </a:r>
          </a:p>
          <a:p>
            <a:r>
              <a:rPr lang="hr-HR" i="1" dirty="0"/>
              <a:t>Za 5 km najjeftiniji B, a za 25 km </a:t>
            </a:r>
            <a:r>
              <a:rPr lang="hr-HR" i="1" err="1"/>
              <a:t>najjeftinij</a:t>
            </a:r>
            <a:r>
              <a:rPr lang="hr-HR" i="1"/>
              <a:t> C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50286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FEDB29-E43E-4521-9FB3-84D8CD4A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F3C443-9976-4E13-B66D-54866DA17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66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1C8B41-A3CC-4D63-9959-C930C860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 sa strane 54 i 55 iz udžbenika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24A386-9807-4BE6-A337-56B5530C3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Ovo su zadaci sa državnih matura</a:t>
            </a:r>
          </a:p>
        </p:txBody>
      </p:sp>
    </p:spTree>
    <p:extLst>
      <p:ext uri="{BB962C8B-B14F-4D97-AF65-F5344CB8AC3E}">
        <p14:creationId xmlns:p14="http://schemas.microsoft.com/office/powerpoint/2010/main" val="181908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B17FC6F-AA45-48A2-B8CD-E7386F387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12" y="254920"/>
            <a:ext cx="6228629" cy="1426395"/>
          </a:xfrm>
          <a:prstGeom prst="rect">
            <a:avLst/>
          </a:prstGeom>
        </p:spPr>
      </p:pic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04E4A0D0-AE7D-4540-8693-6F47639A0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31" y="117987"/>
            <a:ext cx="4966519" cy="66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0DB1F04-FB56-4FEE-9143-360C136F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6" y="80281"/>
            <a:ext cx="7876708" cy="946085"/>
          </a:xfrm>
          <a:prstGeom prst="rect">
            <a:avLst/>
          </a:prstGeom>
        </p:spPr>
      </p:pic>
      <p:pic>
        <p:nvPicPr>
          <p:cNvPr id="6" name="Slika 5" descr="Slika na kojoj se prikazuje tekst, ploča za pisanje, zgrada, velik&#10;&#10;Opis je automatski generiran">
            <a:extLst>
              <a:ext uri="{FF2B5EF4-FFF2-40B4-BE49-F238E27FC236}">
                <a16:creationId xmlns:a16="http://schemas.microsoft.com/office/drawing/2014/main" id="{9149CCBF-8AE0-47DF-AB23-2A52D4F2E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85" y="1026366"/>
            <a:ext cx="3881337" cy="51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7309BA9-F3E3-4E99-9EBB-A19D37BE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809625"/>
          </a:xfrm>
          <a:prstGeom prst="rect">
            <a:avLst/>
          </a:prstGeom>
        </p:spPr>
      </p:pic>
      <p:pic>
        <p:nvPicPr>
          <p:cNvPr id="4" name="Slika 3" descr="Slika na kojoj se prikazuje tekst, ploča za pisanje, znak&#10;&#10;Opis je automatski generiran">
            <a:extLst>
              <a:ext uri="{FF2B5EF4-FFF2-40B4-BE49-F238E27FC236}">
                <a16:creationId xmlns:a16="http://schemas.microsoft.com/office/drawing/2014/main" id="{56952555-B53D-43C5-B0A6-B921F03B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52" y="1060314"/>
            <a:ext cx="7730247" cy="57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5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4E06460-4E38-43C1-B9B1-FDE97464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61696" cy="2289327"/>
          </a:xfrm>
          <a:prstGeom prst="rect">
            <a:avLst/>
          </a:prstGeom>
        </p:spPr>
      </p:pic>
      <p:pic>
        <p:nvPicPr>
          <p:cNvPr id="4" name="Slika 3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5BF8360A-A1AC-4C80-9554-40F930253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62" y="137153"/>
            <a:ext cx="4937770" cy="65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699CFB9-98F5-4E42-9561-9BBB827C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82443" cy="1723417"/>
          </a:xfrm>
          <a:prstGeom prst="rect">
            <a:avLst/>
          </a:prstGeom>
        </p:spPr>
      </p:pic>
      <p:pic>
        <p:nvPicPr>
          <p:cNvPr id="4" name="Slika 3" descr="Slika na kojoj se prikazuje tekst, ploča za pisanje, parcela, velik&#10;&#10;Opis je automatski generiran">
            <a:extLst>
              <a:ext uri="{FF2B5EF4-FFF2-40B4-BE49-F238E27FC236}">
                <a16:creationId xmlns:a16="http://schemas.microsoft.com/office/drawing/2014/main" id="{2B286E55-9D2E-4D6D-9737-A167B1C7B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40" y="288098"/>
            <a:ext cx="4711352" cy="62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4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1881CA8-55A1-4896-B4FD-379B54F2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87919" cy="540391"/>
          </a:xfrm>
          <a:prstGeom prst="rect">
            <a:avLst/>
          </a:prstGeom>
        </p:spPr>
      </p:pic>
      <p:pic>
        <p:nvPicPr>
          <p:cNvPr id="5" name="Slika 4" descr="Slika na kojoj se prikazuje tekst, ploča za pisanje, znak, velik&#10;&#10;Opis je automatski generiran">
            <a:extLst>
              <a:ext uri="{FF2B5EF4-FFF2-40B4-BE49-F238E27FC236}">
                <a16:creationId xmlns:a16="http://schemas.microsoft.com/office/drawing/2014/main" id="{4DD0D9D3-3DF5-4FCE-B10E-01D749639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28" y="393970"/>
            <a:ext cx="4552545" cy="60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5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F7A6474-FC99-4E4D-B461-8117E1BB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12154" cy="735552"/>
          </a:xfrm>
          <a:prstGeom prst="rect">
            <a:avLst/>
          </a:prstGeom>
        </p:spPr>
      </p:pic>
      <p:pic>
        <p:nvPicPr>
          <p:cNvPr id="4" name="Slika 3" descr="Slika na kojoj se prikazuje tekst, znak&#10;&#10;Opis je automatski generiran">
            <a:extLst>
              <a:ext uri="{FF2B5EF4-FFF2-40B4-BE49-F238E27FC236}">
                <a16:creationId xmlns:a16="http://schemas.microsoft.com/office/drawing/2014/main" id="{3B9AACAD-0E48-4CB6-9E10-9BD4AAF5B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32" y="868194"/>
            <a:ext cx="7623242" cy="57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0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F610AF-B257-444F-8690-234738472CF7}">
  <ds:schemaRefs>
    <ds:schemaRef ds:uri="http://schemas.microsoft.com/office/2006/metadata/properties"/>
    <ds:schemaRef ds:uri="http://schemas.microsoft.com/office/infopath/2007/PartnerControls"/>
    <ds:schemaRef ds:uri="05ad64a8-3072-44b7-9688-07bbb5c6aecf"/>
  </ds:schemaRefs>
</ds:datastoreItem>
</file>

<file path=customXml/itemProps2.xml><?xml version="1.0" encoding="utf-8"?>
<ds:datastoreItem xmlns:ds="http://schemas.openxmlformats.org/officeDocument/2006/customXml" ds:itemID="{C0E3D97B-B9B8-4AED-885A-900C240083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16CF2-43B8-44F5-8ECF-83BB175E9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250</Words>
  <Application>Microsoft Office PowerPoint</Application>
  <PresentationFormat>Široki zaslon</PresentationFormat>
  <Paragraphs>22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sustava Office</vt:lpstr>
      <vt:lpstr>Priprava za pisanu provjeru</vt:lpstr>
      <vt:lpstr>Zadaci sa strane 54 i 55 iz udžbenika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Priprava za pisanu provjeru</dc:title>
  <dc:creator>Lidija Blagojević</dc:creator>
  <cp:lastModifiedBy>Lidija Blagojević</cp:lastModifiedBy>
  <cp:revision>3</cp:revision>
  <dcterms:created xsi:type="dcterms:W3CDTF">2020-04-21T10:24:38Z</dcterms:created>
  <dcterms:modified xsi:type="dcterms:W3CDTF">2020-04-24T12:48:24Z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