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FIKSNA PROTETIKA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96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ARTIKULATORI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Mehanička naprava kojom zadržavamo položaj modela gornje i donje čeljusti u registriranom međučeljusnom odnosu</a:t>
            </a:r>
          </a:p>
          <a:p>
            <a:r>
              <a:rPr lang="hr-HR" dirty="0" smtClean="0"/>
              <a:t>Simuliramo kretnje donje čeljusti prema modelu gornje čeljusti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418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Sastoje je od nosača gornjeg i donjeg modela čeljusti, mehaničkih zglobova, incizalnog kolčića i tanjurića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391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 obzirom na građu mehaničkog zgloba dijelimo ih na arcon i non-arcon</a:t>
            </a:r>
          </a:p>
          <a:p>
            <a:r>
              <a:rPr lang="hr-HR" dirty="0" smtClean="0"/>
              <a:t>ARCON- model donje čeljusti pridružen je kondilima (situacija na pacijentu)</a:t>
            </a:r>
          </a:p>
          <a:p>
            <a:r>
              <a:rPr lang="hr-HR" dirty="0" smtClean="0"/>
              <a:t>NON-ARCON- model gornje čeljusti pridružen je kondilima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952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1.NEPRILAGODLJIVI ARTIKULATORI (OKLUDATORI)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Nisu artikulatori</a:t>
            </a:r>
          </a:p>
          <a:p>
            <a:r>
              <a:rPr lang="hr-HR" dirty="0" smtClean="0"/>
              <a:t>Samo mogućnost otvaranja i zatvaranja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639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 POLUPRILAGODLJIVI ARTIKULATORI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Modele čeljusti je moguće precizno prenijeti u artikulator</a:t>
            </a:r>
          </a:p>
          <a:p>
            <a:r>
              <a:rPr lang="hr-HR" dirty="0" smtClean="0"/>
              <a:t>To se radi pomoću obraznog luka</a:t>
            </a:r>
          </a:p>
          <a:p>
            <a:r>
              <a:rPr lang="hr-HR" dirty="0" smtClean="0"/>
              <a:t>Mogućnost individualnog ugađanja kondilne staze i Benettova kuta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3825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POTPUNO PRILAGODLJIVI ARTIKULATORI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Naprave sa širokim rasponom kretnji koje se mogu ugoditi da potpuno oponašaju kretnje pacijenta</a:t>
            </a:r>
          </a:p>
          <a:p>
            <a:r>
              <a:rPr lang="hr-HR" smtClean="0"/>
              <a:t>Radi se pomoću kinematičkog obraznog luka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4023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571</TotalTime>
  <Words>141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FIKSNA PROTETIKA</vt:lpstr>
      <vt:lpstr>ARTIKULATORI</vt:lpstr>
      <vt:lpstr>PowerPoint Presentation</vt:lpstr>
      <vt:lpstr>PowerPoint Presentation</vt:lpstr>
      <vt:lpstr>1.NEPRILAGODLJIVI ARTIKULATORI (OKLUDATORI)</vt:lpstr>
      <vt:lpstr>2. POLUPRILAGODLJIVI ARTIKULATORI</vt:lpstr>
      <vt:lpstr>3. POTPUNO PRILAGODLJIVI ARTIKULATORI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FIKSNA PROTETIKA</dc:title>
  <dc:creator>Korisnik</dc:creator>
  <cp:lastModifiedBy>Korisnik</cp:lastModifiedBy>
  <cp:revision>41</cp:revision>
  <dcterms:created xsi:type="dcterms:W3CDTF">2020-01-22T20:12:44Z</dcterms:created>
  <dcterms:modified xsi:type="dcterms:W3CDTF">2021-03-24T21:18:45Z</dcterms:modified>
</cp:coreProperties>
</file>