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Dvodimenzionalno polje</a:t>
            </a:r>
            <a:endParaRPr lang="hr-H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360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2133600"/>
            <a:ext cx="7672388" cy="326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357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Omogućiti tipkovnički unos redaka i stupaca te elemenata matrice.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743200" y="2895600"/>
            <a:ext cx="5967413" cy="312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713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2057400"/>
            <a:ext cx="6934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027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Pomnožiti svaki element matrice s brojem 3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3048000"/>
            <a:ext cx="5691188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30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286000"/>
            <a:ext cx="7781925" cy="309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33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Kreirati dvije matrice s fiksnim elementima i zbrojiti ih.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3276600"/>
            <a:ext cx="8124825" cy="237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625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295400"/>
            <a:ext cx="5915025" cy="48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531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Preko tipkovnice unesite množitelj matrice s fiksno određenim elementima.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3276600"/>
            <a:ext cx="6624638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35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" y="2209800"/>
            <a:ext cx="70866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78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matrici fiksnih redaka i sutpaca te automatskog unosa elemenata pomnožite redak i </a:t>
            </a:r>
            <a:r>
              <a:rPr lang="hr-HR" dirty="0" smtClean="0"/>
              <a:t>stupac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600" y="3657600"/>
            <a:ext cx="5295900" cy="172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17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Dvodimenzionalno polje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Dvodimenzionalno polje se može predočiti tablicom s zadanim brojem redaka i stupaca.  </a:t>
            </a:r>
            <a:endParaRPr lang="hr-HR" dirty="0" smtClean="0"/>
          </a:p>
          <a:p>
            <a:r>
              <a:rPr lang="hr-HR" dirty="0" smtClean="0"/>
              <a:t>Položaj </a:t>
            </a:r>
            <a:r>
              <a:rPr lang="hr-HR" dirty="0"/>
              <a:t>člana unutar dvodimenzionalnog polja  označen je sa dva cjelobrojna indeksa.  </a:t>
            </a:r>
            <a:endParaRPr lang="hr-HR" dirty="0" smtClean="0"/>
          </a:p>
          <a:p>
            <a:r>
              <a:rPr lang="hr-HR" dirty="0" smtClean="0"/>
              <a:t>Prvi </a:t>
            </a:r>
            <a:r>
              <a:rPr lang="hr-HR" dirty="0"/>
              <a:t>indeks određuje redak, a drugi stupac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3512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209800"/>
            <a:ext cx="7715250" cy="351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70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295400"/>
            <a:ext cx="5029200" cy="3276600"/>
          </a:xfrm>
          <a:prstGeom prst="rect">
            <a:avLst/>
          </a:prstGeom>
        </p:spPr>
      </p:pic>
      <p:sp>
        <p:nvSpPr>
          <p:cNvPr id="5" name="Line Callout 1 4"/>
          <p:cNvSpPr/>
          <p:nvPr/>
        </p:nvSpPr>
        <p:spPr>
          <a:xfrm rot="10800000">
            <a:off x="436548" y="3200400"/>
            <a:ext cx="2916251" cy="914400"/>
          </a:xfrm>
          <a:prstGeom prst="borderCallout1">
            <a:avLst>
              <a:gd name="adj1" fmla="val 104756"/>
              <a:gd name="adj2" fmla="val 44566"/>
              <a:gd name="adj3" fmla="val 192799"/>
              <a:gd name="adj4" fmla="val -4942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6858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Indeksi retka i stupca</a:t>
            </a:r>
            <a:endParaRPr lang="hr-HR" dirty="0"/>
          </a:p>
        </p:txBody>
      </p:sp>
      <p:sp>
        <p:nvSpPr>
          <p:cNvPr id="7" name="Oval 6"/>
          <p:cNvSpPr/>
          <p:nvPr/>
        </p:nvSpPr>
        <p:spPr>
          <a:xfrm>
            <a:off x="5715000" y="3429000"/>
            <a:ext cx="1447800" cy="838200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Line Callout 1 7"/>
          <p:cNvSpPr/>
          <p:nvPr/>
        </p:nvSpPr>
        <p:spPr>
          <a:xfrm rot="10800000">
            <a:off x="2590800" y="5334000"/>
            <a:ext cx="2916251" cy="914400"/>
          </a:xfrm>
          <a:prstGeom prst="borderCallout1">
            <a:avLst>
              <a:gd name="adj1" fmla="val 104756"/>
              <a:gd name="adj2" fmla="val 44566"/>
              <a:gd name="adj3" fmla="val 218172"/>
              <a:gd name="adj4" fmla="val -396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2901287" y="56065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Element matrice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5004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Deklaracija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5335253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1 4"/>
          <p:cNvSpPr/>
          <p:nvPr/>
        </p:nvSpPr>
        <p:spPr>
          <a:xfrm rot="10800000">
            <a:off x="609600" y="4419600"/>
            <a:ext cx="2916251" cy="914400"/>
          </a:xfrm>
          <a:prstGeom prst="borderCallout1">
            <a:avLst>
              <a:gd name="adj1" fmla="val 104756"/>
              <a:gd name="adj2" fmla="val 44566"/>
              <a:gd name="adj3" fmla="val 218172"/>
              <a:gd name="adj4" fmla="val -396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920087" y="46921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Redak</a:t>
            </a:r>
            <a:endParaRPr lang="hr-HR" dirty="0"/>
          </a:p>
        </p:txBody>
      </p:sp>
      <p:sp>
        <p:nvSpPr>
          <p:cNvPr id="7" name="Line Callout 1 6"/>
          <p:cNvSpPr/>
          <p:nvPr/>
        </p:nvSpPr>
        <p:spPr>
          <a:xfrm rot="10800000">
            <a:off x="4953626" y="4692134"/>
            <a:ext cx="2916251" cy="914400"/>
          </a:xfrm>
          <a:prstGeom prst="borderCallout1">
            <a:avLst>
              <a:gd name="adj1" fmla="val 104756"/>
              <a:gd name="adj2" fmla="val 44566"/>
              <a:gd name="adj3" fmla="val 262948"/>
              <a:gd name="adj4" fmla="val 7131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TextBox 7"/>
          <p:cNvSpPr txBox="1"/>
          <p:nvPr/>
        </p:nvSpPr>
        <p:spPr>
          <a:xfrm>
            <a:off x="5335253" y="496921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Stupac</a:t>
            </a:r>
            <a:endParaRPr lang="hr-HR" dirty="0"/>
          </a:p>
        </p:txBody>
      </p:sp>
      <p:sp>
        <p:nvSpPr>
          <p:cNvPr id="9" name="Line Callout 1 8"/>
          <p:cNvSpPr/>
          <p:nvPr/>
        </p:nvSpPr>
        <p:spPr>
          <a:xfrm rot="10800000">
            <a:off x="457200" y="1295400"/>
            <a:ext cx="2916251" cy="914400"/>
          </a:xfrm>
          <a:prstGeom prst="borderCallout1">
            <a:avLst>
              <a:gd name="adj1" fmla="val 278"/>
              <a:gd name="adj2" fmla="val 38950"/>
              <a:gd name="adj3" fmla="val -65410"/>
              <a:gd name="adj4" fmla="val 579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TextBox 9"/>
          <p:cNvSpPr txBox="1"/>
          <p:nvPr/>
        </p:nvSpPr>
        <p:spPr>
          <a:xfrm>
            <a:off x="772325" y="15679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Naziv polja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349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Deklaracija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Prve zagrade označavaju broj retka, a druge broj stupca. </a:t>
            </a:r>
            <a:endParaRPr lang="hr-HR" dirty="0" smtClean="0"/>
          </a:p>
          <a:p>
            <a:r>
              <a:rPr lang="hr-HR" dirty="0" smtClean="0"/>
              <a:t>Raspored </a:t>
            </a:r>
            <a:r>
              <a:rPr lang="hr-HR" dirty="0"/>
              <a:t>elemenata unutar matrice određen je indeksima koji započinju sa </a:t>
            </a:r>
            <a:r>
              <a:rPr lang="hr-HR" b="1" dirty="0"/>
              <a:t>a</a:t>
            </a:r>
            <a:r>
              <a:rPr lang="hr-HR" b="1" baseline="-25000" dirty="0"/>
              <a:t>0,0, </a:t>
            </a:r>
            <a:r>
              <a:rPr lang="hr-HR" dirty="0"/>
              <a:t>a završavaju sa </a:t>
            </a:r>
            <a:r>
              <a:rPr lang="hr-HR" b="1" dirty="0"/>
              <a:t>a</a:t>
            </a:r>
            <a:r>
              <a:rPr lang="hr-HR" b="1" baseline="-25000" dirty="0"/>
              <a:t>i,j</a:t>
            </a:r>
            <a:r>
              <a:rPr lang="hr-HR" b="1" dirty="0"/>
              <a:t> </a:t>
            </a:r>
            <a:endParaRPr lang="hr-HR" b="1" dirty="0" smtClean="0"/>
          </a:p>
          <a:p>
            <a:r>
              <a:rPr lang="hr-HR" dirty="0" smtClean="0"/>
              <a:t>što </a:t>
            </a:r>
            <a:r>
              <a:rPr lang="hr-HR" dirty="0"/>
              <a:t>u prijevodu znači da krajnji indeksi matrice završavaju s korisnikovim odabirom stupca i retka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666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matrice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2209800"/>
            <a:ext cx="62484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16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Napraviti fiksni unos stupaca i redaka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76400" y="3202675"/>
            <a:ext cx="5319713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37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2590800"/>
            <a:ext cx="6581775" cy="284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8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Napraviti unos redaka i stupaca matrice preko tipkovnice.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3138486"/>
            <a:ext cx="4586288" cy="204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22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187</Words>
  <Application>Microsoft Office PowerPoint</Application>
  <PresentationFormat>On-screen Show (4:3)</PresentationFormat>
  <Paragraphs>37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Dvodimenzionalno polje</vt:lpstr>
      <vt:lpstr>Dvodimenzionalno polje</vt:lpstr>
      <vt:lpstr>PowerPoint Presentation</vt:lpstr>
      <vt:lpstr>Deklaracija</vt:lpstr>
      <vt:lpstr>Deklaracija</vt:lpstr>
      <vt:lpstr>Primjer matrice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Dvodimenzionalno polje</dc:title>
  <dc:creator>zohercigo</dc:creator>
  <cp:lastModifiedBy>zoran</cp:lastModifiedBy>
  <cp:revision>5</cp:revision>
  <dcterms:created xsi:type="dcterms:W3CDTF">2006-08-16T00:00:00Z</dcterms:created>
  <dcterms:modified xsi:type="dcterms:W3CDTF">2016-11-21T20:36:18Z</dcterms:modified>
</cp:coreProperties>
</file>