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5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10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r-HR" dirty="0" smtClean="0"/>
              <a:t>Dvodimenzionalno polje</a:t>
            </a:r>
            <a:endParaRPr lang="hr-HR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3733800"/>
            <a:ext cx="5407981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033601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2</a:t>
            </a:r>
            <a:endParaRPr lang="hr-HR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95400" y="2133600"/>
            <a:ext cx="7672388" cy="3261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53575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3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Omogućiti tipkovnički unos redaka i stupaca te elemenata matrice.</a:t>
            </a:r>
          </a:p>
          <a:p>
            <a:endParaRPr lang="hr-HR" dirty="0"/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2743200" y="2895600"/>
            <a:ext cx="5967413" cy="3128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17135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3</a:t>
            </a:r>
            <a:endParaRPr lang="hr-HR" dirty="0"/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914400" y="2057400"/>
            <a:ext cx="6934200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10271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4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Pomnožiti svaki element matrice s brojem 3</a:t>
            </a:r>
          </a:p>
          <a:p>
            <a:endParaRPr lang="hr-HR" dirty="0"/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1828800" y="3048000"/>
            <a:ext cx="5691188" cy="2066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15308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4</a:t>
            </a:r>
            <a:endParaRPr lang="hr-HR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90600" y="2286000"/>
            <a:ext cx="7781925" cy="3099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16331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5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Kreirati dvije matrice s fiksnim elementima i zbrojiti ih.</a:t>
            </a:r>
          </a:p>
          <a:p>
            <a:endParaRPr lang="hr-HR" dirty="0"/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762000" y="3276600"/>
            <a:ext cx="8124825" cy="2376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6258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5</a:t>
            </a:r>
            <a:endParaRPr lang="hr-HR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28800" y="1295400"/>
            <a:ext cx="5915025" cy="4887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75319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6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Preko tipkovnice unesite množitelj matrice s fiksno određenim elementima.</a:t>
            </a:r>
          </a:p>
          <a:p>
            <a:endParaRPr lang="hr-HR" dirty="0"/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1524000" y="3276600"/>
            <a:ext cx="6624638" cy="175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5356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6</a:t>
            </a:r>
            <a:endParaRPr lang="hr-HR" dirty="0"/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1143000" y="2209800"/>
            <a:ext cx="7086600" cy="327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95788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7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U matrici fiksnih redaka i sutpaca te automatskog unosa elemenata pomnožite redak i </a:t>
            </a:r>
            <a:r>
              <a:rPr lang="hr-HR" dirty="0" smtClean="0"/>
              <a:t>stupac</a:t>
            </a:r>
          </a:p>
          <a:p>
            <a:endParaRPr lang="hr-HR" dirty="0"/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1752600" y="3657600"/>
            <a:ext cx="5295900" cy="1728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98177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Dvodimenzionalno polje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Dvodimenzionalno polje se može predočiti tablicom s zadanim brojem redaka i stupaca.  </a:t>
            </a:r>
            <a:endParaRPr lang="hr-HR" dirty="0" smtClean="0"/>
          </a:p>
          <a:p>
            <a:r>
              <a:rPr lang="hr-HR" dirty="0" smtClean="0"/>
              <a:t>Položaj </a:t>
            </a:r>
            <a:r>
              <a:rPr lang="hr-HR" dirty="0"/>
              <a:t>člana unutar dvodimenzionalnog polja  označen je sa dva cjelobrojna indeksa.  </a:t>
            </a:r>
            <a:endParaRPr lang="hr-HR" dirty="0" smtClean="0"/>
          </a:p>
          <a:p>
            <a:r>
              <a:rPr lang="hr-HR" dirty="0" smtClean="0"/>
              <a:t>Prvi </a:t>
            </a:r>
            <a:r>
              <a:rPr lang="hr-HR" dirty="0"/>
              <a:t>indeks određuje redak, a drugi stupac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6435127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7</a:t>
            </a:r>
            <a:endParaRPr lang="hr-HR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14400" y="2209800"/>
            <a:ext cx="7715250" cy="3518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87030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3800" y="1295400"/>
            <a:ext cx="5029200" cy="3276600"/>
          </a:xfrm>
          <a:prstGeom prst="rect">
            <a:avLst/>
          </a:prstGeom>
        </p:spPr>
      </p:pic>
      <p:sp>
        <p:nvSpPr>
          <p:cNvPr id="5" name="Line Callout 1 4"/>
          <p:cNvSpPr/>
          <p:nvPr/>
        </p:nvSpPr>
        <p:spPr>
          <a:xfrm rot="10800000">
            <a:off x="436548" y="3200400"/>
            <a:ext cx="2916251" cy="914400"/>
          </a:xfrm>
          <a:prstGeom prst="borderCallout1">
            <a:avLst>
              <a:gd name="adj1" fmla="val 104756"/>
              <a:gd name="adj2" fmla="val 44566"/>
              <a:gd name="adj3" fmla="val 192799"/>
              <a:gd name="adj4" fmla="val -49428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6" name="TextBox 5"/>
          <p:cNvSpPr txBox="1"/>
          <p:nvPr/>
        </p:nvSpPr>
        <p:spPr>
          <a:xfrm>
            <a:off x="685800" y="3429000"/>
            <a:ext cx="228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/>
              <a:t>Indeksi retka i stupca</a:t>
            </a:r>
            <a:endParaRPr lang="hr-HR" dirty="0"/>
          </a:p>
        </p:txBody>
      </p:sp>
      <p:sp>
        <p:nvSpPr>
          <p:cNvPr id="7" name="Oval 6"/>
          <p:cNvSpPr/>
          <p:nvPr/>
        </p:nvSpPr>
        <p:spPr>
          <a:xfrm>
            <a:off x="5715000" y="3429000"/>
            <a:ext cx="1447800" cy="838200"/>
          </a:xfrm>
          <a:prstGeom prst="ellipse">
            <a:avLst/>
          </a:prstGeom>
          <a:noFill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8" name="Line Callout 1 7"/>
          <p:cNvSpPr/>
          <p:nvPr/>
        </p:nvSpPr>
        <p:spPr>
          <a:xfrm rot="10800000">
            <a:off x="2590800" y="5334000"/>
            <a:ext cx="2916251" cy="914400"/>
          </a:xfrm>
          <a:prstGeom prst="borderCallout1">
            <a:avLst>
              <a:gd name="adj1" fmla="val 104756"/>
              <a:gd name="adj2" fmla="val 44566"/>
              <a:gd name="adj3" fmla="val 218172"/>
              <a:gd name="adj4" fmla="val -39600"/>
            </a:avLst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9" name="TextBox 8"/>
          <p:cNvSpPr txBox="1"/>
          <p:nvPr/>
        </p:nvSpPr>
        <p:spPr>
          <a:xfrm>
            <a:off x="2901287" y="5606534"/>
            <a:ext cx="228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/>
              <a:t>Element matrice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42500483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Deklaracija</a:t>
            </a:r>
            <a:endParaRPr lang="hr-H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1981200"/>
            <a:ext cx="5335253" cy="188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Line Callout 1 4"/>
          <p:cNvSpPr/>
          <p:nvPr/>
        </p:nvSpPr>
        <p:spPr>
          <a:xfrm rot="10800000">
            <a:off x="609600" y="4419600"/>
            <a:ext cx="2916251" cy="914400"/>
          </a:xfrm>
          <a:prstGeom prst="borderCallout1">
            <a:avLst>
              <a:gd name="adj1" fmla="val 104756"/>
              <a:gd name="adj2" fmla="val 44566"/>
              <a:gd name="adj3" fmla="val 218172"/>
              <a:gd name="adj4" fmla="val -39600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6" name="TextBox 5"/>
          <p:cNvSpPr txBox="1"/>
          <p:nvPr/>
        </p:nvSpPr>
        <p:spPr>
          <a:xfrm>
            <a:off x="920087" y="4692134"/>
            <a:ext cx="228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dirty="0" smtClean="0"/>
              <a:t>Redak</a:t>
            </a:r>
            <a:endParaRPr lang="hr-HR" dirty="0"/>
          </a:p>
        </p:txBody>
      </p:sp>
      <p:sp>
        <p:nvSpPr>
          <p:cNvPr id="7" name="Line Callout 1 6"/>
          <p:cNvSpPr/>
          <p:nvPr/>
        </p:nvSpPr>
        <p:spPr>
          <a:xfrm rot="10800000">
            <a:off x="4953626" y="4692134"/>
            <a:ext cx="2916251" cy="914400"/>
          </a:xfrm>
          <a:prstGeom prst="borderCallout1">
            <a:avLst>
              <a:gd name="adj1" fmla="val 104756"/>
              <a:gd name="adj2" fmla="val 44566"/>
              <a:gd name="adj3" fmla="val 262948"/>
              <a:gd name="adj4" fmla="val 71314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8" name="TextBox 7"/>
          <p:cNvSpPr txBox="1"/>
          <p:nvPr/>
        </p:nvSpPr>
        <p:spPr>
          <a:xfrm>
            <a:off x="5335253" y="4969217"/>
            <a:ext cx="228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dirty="0" smtClean="0"/>
              <a:t>Stupac</a:t>
            </a:r>
            <a:endParaRPr lang="hr-HR" dirty="0"/>
          </a:p>
        </p:txBody>
      </p:sp>
      <p:sp>
        <p:nvSpPr>
          <p:cNvPr id="9" name="Line Callout 1 8"/>
          <p:cNvSpPr/>
          <p:nvPr/>
        </p:nvSpPr>
        <p:spPr>
          <a:xfrm rot="10800000">
            <a:off x="457200" y="1295400"/>
            <a:ext cx="2916251" cy="914400"/>
          </a:xfrm>
          <a:prstGeom prst="borderCallout1">
            <a:avLst>
              <a:gd name="adj1" fmla="val 278"/>
              <a:gd name="adj2" fmla="val 38950"/>
              <a:gd name="adj3" fmla="val -65410"/>
              <a:gd name="adj4" fmla="val 5795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0" name="TextBox 9"/>
          <p:cNvSpPr txBox="1"/>
          <p:nvPr/>
        </p:nvSpPr>
        <p:spPr>
          <a:xfrm>
            <a:off x="772325" y="1567934"/>
            <a:ext cx="228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dirty="0" smtClean="0"/>
              <a:t>Naziv polja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3834986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Deklaracija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Prve zagrade označavaju broj retka, a druge broj stupca. </a:t>
            </a:r>
            <a:endParaRPr lang="hr-HR" dirty="0" smtClean="0"/>
          </a:p>
          <a:p>
            <a:r>
              <a:rPr lang="hr-HR" dirty="0" smtClean="0"/>
              <a:t>Raspored </a:t>
            </a:r>
            <a:r>
              <a:rPr lang="hr-HR" dirty="0"/>
              <a:t>elemenata unutar matrice određen je indeksima koji započinju sa </a:t>
            </a:r>
            <a:r>
              <a:rPr lang="hr-HR" b="1" dirty="0"/>
              <a:t>a</a:t>
            </a:r>
            <a:r>
              <a:rPr lang="hr-HR" b="1" baseline="-25000" dirty="0"/>
              <a:t>0,0, </a:t>
            </a:r>
            <a:r>
              <a:rPr lang="hr-HR" dirty="0"/>
              <a:t>a završavaju sa </a:t>
            </a:r>
            <a:r>
              <a:rPr lang="hr-HR" b="1" dirty="0"/>
              <a:t>a</a:t>
            </a:r>
            <a:r>
              <a:rPr lang="hr-HR" b="1" baseline="-25000" dirty="0"/>
              <a:t>i,j</a:t>
            </a:r>
            <a:r>
              <a:rPr lang="hr-HR" b="1" dirty="0"/>
              <a:t> </a:t>
            </a:r>
            <a:endParaRPr lang="hr-HR" b="1" dirty="0" smtClean="0"/>
          </a:p>
          <a:p>
            <a:r>
              <a:rPr lang="hr-HR" dirty="0" smtClean="0"/>
              <a:t>što </a:t>
            </a:r>
            <a:r>
              <a:rPr lang="hr-HR" dirty="0"/>
              <a:t>u prijevodu znači da krajnji indeksi matrice završavaju s korisnikovim odabirom stupca i retka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4566635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Primjer matrice</a:t>
            </a:r>
            <a:endParaRPr lang="hr-HR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05000" y="2209800"/>
            <a:ext cx="6248400" cy="312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05165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1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Napraviti fiksni unos stupaca i redaka</a:t>
            </a:r>
          </a:p>
          <a:p>
            <a:endParaRPr lang="hr-HR" dirty="0"/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1676400" y="3202675"/>
            <a:ext cx="5319713" cy="121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3786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1</a:t>
            </a:r>
            <a:endParaRPr lang="hr-HR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00200" y="2590800"/>
            <a:ext cx="6581775" cy="2847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30849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2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Napraviti unos redaka i stupaca matrice preko tipkovnice.</a:t>
            </a:r>
          </a:p>
          <a:p>
            <a:endParaRPr lang="hr-HR" dirty="0"/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2362200" y="3138486"/>
            <a:ext cx="4586288" cy="2043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8229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187</Words>
  <Application>Microsoft Office PowerPoint</Application>
  <PresentationFormat>On-screen Show (4:3)</PresentationFormat>
  <Paragraphs>37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Dvodimenzionalno polje</vt:lpstr>
      <vt:lpstr>Dvodimenzionalno polje</vt:lpstr>
      <vt:lpstr>PowerPoint Presentation</vt:lpstr>
      <vt:lpstr>Deklaracija</vt:lpstr>
      <vt:lpstr>Deklaracija</vt:lpstr>
      <vt:lpstr>Primjer matrice</vt:lpstr>
      <vt:lpstr>Zadatak 1</vt:lpstr>
      <vt:lpstr>Zadatak 1</vt:lpstr>
      <vt:lpstr>Zadatak 2</vt:lpstr>
      <vt:lpstr>Zadatak 2</vt:lpstr>
      <vt:lpstr>Zadatak 3</vt:lpstr>
      <vt:lpstr>Zadatak 3</vt:lpstr>
      <vt:lpstr>Zadatak 4</vt:lpstr>
      <vt:lpstr>Zadatak 4</vt:lpstr>
      <vt:lpstr>Zadatak 5</vt:lpstr>
      <vt:lpstr>Zadatak 5</vt:lpstr>
      <vt:lpstr>Zadatak 6</vt:lpstr>
      <vt:lpstr>Zadatak 6</vt:lpstr>
      <vt:lpstr>Zadatak 7</vt:lpstr>
      <vt:lpstr>Zadatak 7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Dvodimenzionalno polje</dc:title>
  <dc:creator>zohercigo</dc:creator>
  <cp:lastModifiedBy>zoran</cp:lastModifiedBy>
  <cp:revision>5</cp:revision>
  <dcterms:created xsi:type="dcterms:W3CDTF">2006-08-16T00:00:00Z</dcterms:created>
  <dcterms:modified xsi:type="dcterms:W3CDTF">2016-11-21T20:36:18Z</dcterms:modified>
</cp:coreProperties>
</file>