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ELIF uvjetovanje</a:t>
            </a:r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729251"/>
            <a:ext cx="540798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7611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1981200"/>
            <a:ext cx="5248275" cy="350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836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Napravite program koji će omogućiti unos željenog broja. Nakon toga ako je ostatak dijeljenja s brojem 3 : </a:t>
            </a:r>
          </a:p>
          <a:p>
            <a:pPr lvl="0"/>
            <a:r>
              <a:rPr lang="hr-HR" sz="2400" dirty="0"/>
              <a:t>jednak nuli ispisati </a:t>
            </a:r>
            <a:r>
              <a:rPr lang="hr-HR" sz="2400" b="1" dirty="0"/>
              <a:t>„plava“,</a:t>
            </a:r>
            <a:r>
              <a:rPr lang="hr-HR" sz="2400" dirty="0"/>
              <a:t> </a:t>
            </a:r>
          </a:p>
          <a:p>
            <a:pPr lvl="0"/>
            <a:r>
              <a:rPr lang="hr-HR" sz="2400" dirty="0"/>
              <a:t>jedank 1, ispisati </a:t>
            </a:r>
            <a:r>
              <a:rPr lang="hr-HR" sz="2400" b="1" dirty="0"/>
              <a:t>„crvena“,</a:t>
            </a:r>
            <a:r>
              <a:rPr lang="hr-HR" sz="2400" dirty="0"/>
              <a:t> </a:t>
            </a:r>
          </a:p>
          <a:p>
            <a:pPr lvl="0"/>
            <a:r>
              <a:rPr lang="hr-HR" sz="2400" dirty="0"/>
              <a:t>jednak 2, ispisati </a:t>
            </a:r>
            <a:r>
              <a:rPr lang="hr-HR" sz="2400" b="1" dirty="0"/>
              <a:t>„zelena“,</a:t>
            </a:r>
            <a:r>
              <a:rPr lang="hr-HR" sz="2400" dirty="0"/>
              <a:t> </a:t>
            </a:r>
          </a:p>
          <a:p>
            <a:pPr lvl="0"/>
            <a:r>
              <a:rPr lang="hr-HR" sz="2400" dirty="0"/>
              <a:t>jednak 3, ispisati </a:t>
            </a:r>
            <a:r>
              <a:rPr lang="hr-HR" sz="2400" b="1" dirty="0"/>
              <a:t>„ljubicasta“,</a:t>
            </a:r>
            <a:r>
              <a:rPr lang="hr-HR" sz="2400" dirty="0"/>
              <a:t> </a:t>
            </a:r>
          </a:p>
          <a:p>
            <a:pPr lvl="0"/>
            <a:r>
              <a:rPr lang="hr-HR" sz="2400" dirty="0"/>
              <a:t>u suprotnom ispisati </a:t>
            </a:r>
            <a:r>
              <a:rPr lang="hr-HR" sz="2400" b="1" dirty="0"/>
              <a:t>„zuta“</a:t>
            </a:r>
            <a:endParaRPr lang="hr-HR" sz="2400" dirty="0"/>
          </a:p>
          <a:p>
            <a:r>
              <a:rPr lang="hr-HR" sz="2400" dirty="0"/>
              <a:t>Za dijeljenje s ostatkom upotrijebiti operator </a:t>
            </a:r>
            <a:r>
              <a:rPr lang="hr-HR" sz="2400" b="1" dirty="0"/>
              <a:t>%</a:t>
            </a:r>
            <a:endParaRPr lang="hr-HR" sz="2400" dirty="0"/>
          </a:p>
          <a:p>
            <a:endParaRPr lang="hr-HR" sz="24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334000" y="2971800"/>
            <a:ext cx="2838450" cy="121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68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7400" y="1752600"/>
            <a:ext cx="6243638" cy="3728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14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Napisati program koji će korisnika upitati za unos broja u intervalu od 1-12. Kada korisnik odabere broj, ispisati naziv mjeseca koji odgovara broju unutar intervala 1-12.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895600" y="3962400"/>
            <a:ext cx="28194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35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743200" y="990600"/>
            <a:ext cx="44196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249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Napisati program koji će omogućiti unos tri stranice trokuta. Ako su sve gtri stranice jednake ispisati: </a:t>
            </a:r>
            <a:r>
              <a:rPr lang="hr-HR" sz="2400" b="1" dirty="0"/>
              <a:t>jednakostranican</a:t>
            </a:r>
            <a:r>
              <a:rPr lang="hr-HR" sz="2400" dirty="0"/>
              <a:t>, ako su dviej stranice jednake duljine, ispisati: </a:t>
            </a:r>
            <a:r>
              <a:rPr lang="hr-HR" sz="2400" b="1" dirty="0"/>
              <a:t>jednakokracan</a:t>
            </a:r>
            <a:r>
              <a:rPr lang="hr-HR" sz="2400" dirty="0"/>
              <a:t>, a u </a:t>
            </a:r>
            <a:r>
              <a:rPr lang="hr-HR" sz="2400" dirty="0" smtClean="0"/>
              <a:t>suprotnom </a:t>
            </a:r>
            <a:r>
              <a:rPr lang="hr-HR" sz="2400" b="1" dirty="0" smtClean="0"/>
              <a:t> </a:t>
            </a:r>
            <a:r>
              <a:rPr lang="hr-HR" sz="2400" b="1" dirty="0"/>
              <a:t>raznostranican.</a:t>
            </a:r>
            <a:endParaRPr lang="hr-HR" sz="2400" dirty="0"/>
          </a:p>
          <a:p>
            <a:endParaRPr lang="hr-H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3581400"/>
            <a:ext cx="4648200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hr-HR" dirty="0"/>
              <a:t>NAPOMENA:</a:t>
            </a:r>
          </a:p>
          <a:p>
            <a:r>
              <a:rPr lang="hr-HR" dirty="0"/>
              <a:t>Koristiti se logičkim operacijama </a:t>
            </a:r>
            <a:r>
              <a:rPr lang="hr-HR" b="1" dirty="0"/>
              <a:t>and</a:t>
            </a:r>
            <a:r>
              <a:rPr lang="hr-HR" dirty="0"/>
              <a:t> i </a:t>
            </a:r>
            <a:r>
              <a:rPr lang="hr-HR" b="1" dirty="0"/>
              <a:t>or</a:t>
            </a:r>
            <a:r>
              <a:rPr lang="hr-HR" dirty="0"/>
              <a:t>. </a:t>
            </a:r>
          </a:p>
          <a:p>
            <a:r>
              <a:rPr lang="hr-HR" dirty="0"/>
              <a:t>Trokut je jednakostranican kada:</a:t>
            </a:r>
          </a:p>
          <a:p>
            <a:r>
              <a:rPr lang="hr-HR" b="1" dirty="0"/>
              <a:t>a == b and a==c</a:t>
            </a:r>
            <a:endParaRPr lang="hr-HR" dirty="0"/>
          </a:p>
          <a:p>
            <a:r>
              <a:rPr lang="hr-HR" dirty="0"/>
              <a:t>Trokut je jednakokracan kada:</a:t>
            </a:r>
          </a:p>
          <a:p>
            <a:r>
              <a:rPr lang="hr-HR" b="1" dirty="0"/>
              <a:t>a == b or a==c or b==c</a:t>
            </a:r>
            <a:endParaRPr lang="hr-HR" dirty="0"/>
          </a:p>
          <a:p>
            <a:endParaRPr lang="hr-HR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5715000" y="3854569"/>
            <a:ext cx="2656034" cy="148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286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1905000"/>
            <a:ext cx="4843463" cy="322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674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Omogućiti korisniku da odabere jednu od 4 aritmetičke operacije (+,-,*,/).</a:t>
            </a:r>
          </a:p>
          <a:p>
            <a:r>
              <a:rPr lang="hr-HR" sz="2400" dirty="0"/>
              <a:t>Nakon što </a:t>
            </a:r>
            <a:r>
              <a:rPr lang="hr-HR" sz="2400" dirty="0" smtClean="0"/>
              <a:t>korisnik </a:t>
            </a:r>
            <a:r>
              <a:rPr lang="hr-HR" sz="2400" dirty="0"/>
              <a:t>odabere jednu od operacija, omogućiti unos dva broja nad kojima će se operacija izvršiti. Nakon toga ispisati rezultat operacije.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3811904"/>
            <a:ext cx="5791200" cy="136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46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1812878"/>
            <a:ext cx="8048943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886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Omogućiti korisniku unos ocjena od 1-5. Ukoliko korisnik odabere pozitivnu ocjenu (2,3,4,5), ispisati </a:t>
            </a:r>
            <a:r>
              <a:rPr lang="hr-HR" sz="2400" b="1" dirty="0"/>
              <a:t>„ocjena ispita je (ocjena riječima), prosli ste</a:t>
            </a:r>
            <a:r>
              <a:rPr lang="hr-HR" sz="2400" dirty="0"/>
              <a:t>“; ako je ocjena negativna ispisati: </a:t>
            </a:r>
            <a:r>
              <a:rPr lang="hr-HR" sz="2400" b="1" dirty="0"/>
              <a:t>„ocjena ispita je nedovoljan, niste prosli“  </a:t>
            </a:r>
            <a:r>
              <a:rPr lang="hr-HR" sz="2400" dirty="0"/>
              <a:t>. Ukoliko korisnik odabere broj koji nije u rasponu ocjena, ispisati: </a:t>
            </a:r>
            <a:r>
              <a:rPr lang="hr-HR" sz="2400" b="1" dirty="0"/>
              <a:t>„Nepostojeca ocjena“</a:t>
            </a:r>
            <a:endParaRPr lang="hr-HR" sz="2400" dirty="0"/>
          </a:p>
          <a:p>
            <a:endParaRPr lang="hr-HR" sz="24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4114800"/>
            <a:ext cx="51054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3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ELIF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Ukoliko postoji potreba za ispitivanjem višestrukih uvjeta, standardna struktura odluke if-else ne zadovoljava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417090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524000"/>
            <a:ext cx="5757863" cy="39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454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Korisniku omoguciti da na temelju  upisanih sati sazna koje je doba dana.</a:t>
            </a:r>
          </a:p>
          <a:p>
            <a:r>
              <a:rPr lang="hr-HR" dirty="0"/>
              <a:t>Intervali su sljedeći:</a:t>
            </a:r>
          </a:p>
          <a:p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039504"/>
              </p:ext>
            </p:extLst>
          </p:nvPr>
        </p:nvGraphicFramePr>
        <p:xfrm>
          <a:off x="914400" y="3429000"/>
          <a:ext cx="2462213" cy="176799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841669"/>
                <a:gridCol w="1620544"/>
              </a:tblGrid>
              <a:tr h="350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&lt;10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Jutro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0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&lt;12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Podne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0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&lt;18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Predvecerje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0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&lt;22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Vecer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Noc 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581400" y="4495800"/>
            <a:ext cx="485775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361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524000"/>
            <a:ext cx="6129338" cy="409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115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ELIF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143000"/>
            <a:ext cx="4476750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18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ELIF-govorni jezik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371600"/>
            <a:ext cx="4190362" cy="49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149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0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Napravite program koji će za uneseni broj ispisati da li je broj </a:t>
            </a:r>
            <a:r>
              <a:rPr lang="hr-HR" b="1" dirty="0"/>
              <a:t>pozitivan, nula </a:t>
            </a:r>
            <a:r>
              <a:rPr lang="hr-HR" dirty="0"/>
              <a:t> ili </a:t>
            </a:r>
            <a:r>
              <a:rPr lang="hr-HR" b="1" dirty="0"/>
              <a:t>negativan.</a:t>
            </a:r>
            <a:endParaRPr lang="hr-HR" dirty="0"/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43336" y="3048000"/>
            <a:ext cx="2862263" cy="270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17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0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2362200"/>
            <a:ext cx="5867400" cy="291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622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Napravite program koji će  za unos dva broja vršiti sljedeće operacije: </a:t>
            </a:r>
            <a:r>
              <a:rPr lang="hr-HR" sz="2400" b="1" dirty="0"/>
              <a:t>zbrajanje, oduzimanje, množenje i dijeljenje.</a:t>
            </a:r>
            <a:r>
              <a:rPr lang="hr-HR" sz="2400" dirty="0"/>
              <a:t> </a:t>
            </a:r>
          </a:p>
          <a:p>
            <a:r>
              <a:rPr lang="hr-HR" sz="2400" dirty="0"/>
              <a:t>Kao prvo napraviti unos dva broja te zatim odabrati operaciju odabirom znaka te operacije (</a:t>
            </a:r>
            <a:r>
              <a:rPr lang="hr-HR" sz="2400" b="1" dirty="0"/>
              <a:t>+,-,*,/</a:t>
            </a:r>
            <a:r>
              <a:rPr lang="hr-HR" sz="2400" dirty="0"/>
              <a:t>)</a:t>
            </a:r>
          </a:p>
          <a:p>
            <a:r>
              <a:rPr lang="hr-HR" sz="2400" dirty="0"/>
              <a:t>NAPOMENA:</a:t>
            </a:r>
          </a:p>
          <a:p>
            <a:endParaRPr lang="hr-HR" sz="24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09600" y="3581400"/>
            <a:ext cx="7772400" cy="1066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3096418" y="4648200"/>
            <a:ext cx="2798763" cy="185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230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219200" y="2209800"/>
            <a:ext cx="6950393" cy="306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973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Program treba korisniku omogućiti unos broja bodova od 1-100. Zatim program treba za svaki broj bodova ispisati o kojoj se ocjeni radi. Bodovne pragove odrediti kao uvjete u </a:t>
            </a:r>
            <a:r>
              <a:rPr lang="hr-HR" sz="2000" b="1" dirty="0"/>
              <a:t>elif</a:t>
            </a:r>
            <a:r>
              <a:rPr lang="hr-HR" sz="2000" dirty="0"/>
              <a:t> uvjetovanju kao što je zadano u tablici.</a:t>
            </a:r>
          </a:p>
          <a:p>
            <a:endParaRPr lang="hr-HR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992826"/>
              </p:ext>
            </p:extLst>
          </p:nvPr>
        </p:nvGraphicFramePr>
        <p:xfrm>
          <a:off x="1524000" y="2971800"/>
          <a:ext cx="3581400" cy="182880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790700"/>
                <a:gridCol w="1790700"/>
              </a:tblGrid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&lt;=50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Nedovoljan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&lt;=63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Dovoljan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&lt;=76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Dobar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&lt;=89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Vrlo dobar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&lt;=100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Odlican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791200" y="4267200"/>
            <a:ext cx="2667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528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452</Words>
  <Application>Microsoft Office PowerPoint</Application>
  <PresentationFormat>On-screen Show (4:3)</PresentationFormat>
  <Paragraphs>68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ELIF uvjetovanje</vt:lpstr>
      <vt:lpstr>ELIF</vt:lpstr>
      <vt:lpstr>ELIF</vt:lpstr>
      <vt:lpstr>ELIF-govorni jezik</vt:lpstr>
      <vt:lpstr>Zadatak 0</vt:lpstr>
      <vt:lpstr>Zadatak 0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Zadatak 6</vt:lpstr>
      <vt:lpstr>Zadatak 7</vt:lpstr>
      <vt:lpstr>Zadatak 7</vt:lpstr>
      <vt:lpstr>Zadatak 8</vt:lpstr>
      <vt:lpstr>Zadatak 8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ELIF uvjetovanje</dc:title>
  <dc:creator>zohercigo</dc:creator>
  <cp:lastModifiedBy>zoran</cp:lastModifiedBy>
  <cp:revision>4</cp:revision>
  <dcterms:created xsi:type="dcterms:W3CDTF">2006-08-16T00:00:00Z</dcterms:created>
  <dcterms:modified xsi:type="dcterms:W3CDTF">2016-11-18T17:24:53Z</dcterms:modified>
</cp:coreProperties>
</file>