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31CB-8951-4F9A-AB71-330C7B3CA4AB}" type="datetimeFigureOut">
              <a:rPr lang="hr-HR" smtClean="0"/>
              <a:t>9.12.2020.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2E76B7C-998E-45BC-94CF-D4C22FF922E8}" type="slidenum">
              <a:rPr lang="hr-HR" smtClean="0"/>
              <a:t>‹#›</a:t>
            </a:fld>
            <a:endParaRPr lang="hr-H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31CB-8951-4F9A-AB71-330C7B3CA4AB}" type="datetimeFigureOut">
              <a:rPr lang="hr-HR" smtClean="0"/>
              <a:t>9.12.2020.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76B7C-998E-45BC-94CF-D4C22FF922E8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31CB-8951-4F9A-AB71-330C7B3CA4AB}" type="datetimeFigureOut">
              <a:rPr lang="hr-HR" smtClean="0"/>
              <a:t>9.12.2020.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76B7C-998E-45BC-94CF-D4C22FF922E8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31CB-8951-4F9A-AB71-330C7B3CA4AB}" type="datetimeFigureOut">
              <a:rPr lang="hr-HR" smtClean="0"/>
              <a:t>9.12.2020.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76B7C-998E-45BC-94CF-D4C22FF922E8}" type="slidenum">
              <a:rPr lang="hr-HR" smtClean="0"/>
              <a:t>‹#›</a:t>
            </a:fld>
            <a:endParaRPr lang="hr-H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31CB-8951-4F9A-AB71-330C7B3CA4AB}" type="datetimeFigureOut">
              <a:rPr lang="hr-HR" smtClean="0"/>
              <a:t>9.12.2020.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hr-HR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2E76B7C-998E-45BC-94CF-D4C22FF922E8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31CB-8951-4F9A-AB71-330C7B3CA4AB}" type="datetimeFigureOut">
              <a:rPr lang="hr-HR" smtClean="0"/>
              <a:t>9.12.2020.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76B7C-998E-45BC-94CF-D4C22FF922E8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31CB-8951-4F9A-AB71-330C7B3CA4AB}" type="datetimeFigureOut">
              <a:rPr lang="hr-HR" smtClean="0"/>
              <a:t>9.12.2020.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76B7C-998E-45BC-94CF-D4C22FF922E8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31CB-8951-4F9A-AB71-330C7B3CA4AB}" type="datetimeFigureOut">
              <a:rPr lang="hr-HR" smtClean="0"/>
              <a:t>9.12.2020.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76B7C-998E-45BC-94CF-D4C22FF922E8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31CB-8951-4F9A-AB71-330C7B3CA4AB}" type="datetimeFigureOut">
              <a:rPr lang="hr-HR" smtClean="0"/>
              <a:t>9.12.2020.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76B7C-998E-45BC-94CF-D4C22FF922E8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31CB-8951-4F9A-AB71-330C7B3CA4AB}" type="datetimeFigureOut">
              <a:rPr lang="hr-HR" smtClean="0"/>
              <a:t>9.12.2020.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76B7C-998E-45BC-94CF-D4C22FF922E8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31CB-8951-4F9A-AB71-330C7B3CA4AB}" type="datetimeFigureOut">
              <a:rPr lang="hr-HR" smtClean="0"/>
              <a:t>9.12.2020.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2E76B7C-998E-45BC-94CF-D4C22FF922E8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50731CB-8951-4F9A-AB71-330C7B3CA4AB}" type="datetimeFigureOut">
              <a:rPr lang="hr-HR" smtClean="0"/>
              <a:t>9.12.2020.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2E76B7C-998E-45BC-94CF-D4C22FF922E8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ivana.ugec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USMENI IZ UVODA U DENTALNU MEDICINU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18841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1. Što je mandibula? Gdje se nalazi incisura mandibule i što ju omeđuje? Gdje se nalazi foramen mandibule i što kroz njega ulazi u mandibulu?</a:t>
            </a:r>
          </a:p>
          <a:p>
            <a:r>
              <a:rPr lang="hr-HR" dirty="0" smtClean="0"/>
              <a:t>2. Što je maksila? Koje kosti tvore maksilu? Gdje se nalazi foramen infraorbitale i što iz njega izlazi?</a:t>
            </a:r>
          </a:p>
        </p:txBody>
      </p:sp>
    </p:spTree>
    <p:extLst>
      <p:ext uri="{BB962C8B-B14F-4D97-AF65-F5344CB8AC3E}">
        <p14:creationId xmlns:p14="http://schemas.microsoft.com/office/powerpoint/2010/main" val="3169566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3. Što je jezik i nabrojati njegove dijelove? Kako dijelimo žlijezde slinovnice? Koja je najveća žlijezda slinovnica i gdje se nalazi njen izvodni kanal?</a:t>
            </a:r>
          </a:p>
          <a:p>
            <a:r>
              <a:rPr lang="hr-HR" dirty="0" smtClean="0"/>
              <a:t>4.  Što je živac? Koji je 3., 5. i 7. moždani živac? Koje su grane n. Trigeminusa?</a:t>
            </a:r>
          </a:p>
          <a:p>
            <a:r>
              <a:rPr lang="hr-HR" dirty="0" smtClean="0"/>
              <a:t>5. Nabrojati žvačne mišiće? Arterija maksilaris je ogranak koje arterije? S obzirom na putanju, koje dijelove razlikujemo kod aretrije makilaris?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4291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Svaka neka izabere jednu grupu pitanja </a:t>
            </a:r>
          </a:p>
          <a:p>
            <a:r>
              <a:rPr lang="hr-HR" dirty="0" smtClean="0"/>
              <a:t>Odgovore možete poslati do </a:t>
            </a:r>
            <a:r>
              <a:rPr lang="hr-HR" b="1" dirty="0" smtClean="0"/>
              <a:t>11.12.2020. do 16 sati</a:t>
            </a:r>
          </a:p>
          <a:p>
            <a:r>
              <a:rPr lang="hr-HR" dirty="0" smtClean="0"/>
              <a:t>Na temelju odgovora dobit ćete ocjene iz usmenog ispitivanja iz uvoda u dentalnu medicinu</a:t>
            </a:r>
          </a:p>
          <a:p>
            <a:r>
              <a:rPr lang="hr-HR" dirty="0" smtClean="0"/>
              <a:t>Odgovore šaljete na  </a:t>
            </a:r>
            <a:r>
              <a:rPr lang="hr-HR" dirty="0" smtClean="0">
                <a:hlinkClick r:id="rId2"/>
              </a:rPr>
              <a:t>ivana.ugec@gmail.com</a:t>
            </a:r>
            <a:r>
              <a:rPr lang="hr-HR" dirty="0" smtClean="0"/>
              <a:t>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55479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</TotalTime>
  <Words>168</Words>
  <Application>Microsoft Office PowerPoint</Application>
  <PresentationFormat>On-screen Show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Equity</vt:lpstr>
      <vt:lpstr>USMENI IZ UVODA U DENTALNU MEDICINU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USMENI IZ UVODA U DENTALNU MEDICINU</dc:title>
  <dc:creator>Korisnik</dc:creator>
  <cp:lastModifiedBy>Korisnik</cp:lastModifiedBy>
  <cp:revision>2</cp:revision>
  <dcterms:created xsi:type="dcterms:W3CDTF">2020-12-09T20:35:04Z</dcterms:created>
  <dcterms:modified xsi:type="dcterms:W3CDTF">2020-12-09T20:51:31Z</dcterms:modified>
</cp:coreProperties>
</file>