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FD9693-837A-4C13-8793-FAFAD1782948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474DC8-B4CA-4D48-90E2-16E3F54D0F5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Povijeni razvoj društvene brige o djetetu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78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PRVI DJEČJI ODJEL – Radovan pl. Marković (autor knjige „Dječja njega – upute mladoj majci”), u sklopu Bolnice sestara milosrdnica</a:t>
            </a:r>
          </a:p>
          <a:p>
            <a:endParaRPr lang="hr-HR" dirty="0" smtClean="0"/>
          </a:p>
          <a:p>
            <a:r>
              <a:rPr lang="hr-HR" dirty="0" smtClean="0"/>
              <a:t>Prva klinika – </a:t>
            </a:r>
            <a:r>
              <a:rPr lang="hr-HR" dirty="0" err="1" smtClean="0"/>
              <a:t>Šalata</a:t>
            </a:r>
            <a:r>
              <a:rPr lang="hr-HR" dirty="0" smtClean="0"/>
              <a:t>, </a:t>
            </a:r>
            <a:r>
              <a:rPr lang="hr-HR" dirty="0" err="1" smtClean="0"/>
              <a:t>Zg</a:t>
            </a:r>
            <a:r>
              <a:rPr lang="hr-HR" dirty="0" smtClean="0"/>
              <a:t>, 1920. g</a:t>
            </a:r>
          </a:p>
          <a:p>
            <a:endParaRPr lang="hr-HR" dirty="0" smtClean="0"/>
          </a:p>
          <a:p>
            <a:r>
              <a:rPr lang="hr-HR" dirty="0" smtClean="0"/>
              <a:t>1921. – otvaranje dječjih dispanzera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- prva škola za med. Sestre – Škola za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sestre pomoćnice u Zagrebu</a:t>
            </a:r>
          </a:p>
        </p:txBody>
      </p:sp>
    </p:spTree>
    <p:extLst>
      <p:ext uri="{BB962C8B-B14F-4D97-AF65-F5344CB8AC3E}">
        <p14:creationId xmlns:p14="http://schemas.microsoft.com/office/powerpoint/2010/main" val="1060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Afirmacije za dobar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hr-HR" dirty="0" smtClean="0"/>
              <a:t>STARI VIJEK</a:t>
            </a:r>
          </a:p>
          <a:p>
            <a:r>
              <a:rPr lang="hr-HR" dirty="0" smtClean="0"/>
              <a:t>Hipokrat, Sokrat i Galen – zapisi o proučavanju dječjih bolesti</a:t>
            </a:r>
          </a:p>
          <a:p>
            <a:r>
              <a:rPr lang="hr-HR" dirty="0" smtClean="0"/>
              <a:t>Pokušaj zakonske regulative odnosa prema djeci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ipokrat - Ordinacija Je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69814"/>
            <a:ext cx="2971297" cy="33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krat | Hrvatska 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69814"/>
            <a:ext cx="2664296" cy="3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len, Ancient Greek Physician and Philosopher Stock Photo - Ala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66" y="3287477"/>
            <a:ext cx="26907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djeca pripadaju društvu odraslih čim mogu preživjeti bez majke ili dojilje</a:t>
            </a:r>
          </a:p>
          <a:p>
            <a:r>
              <a:rPr lang="hr-HR" dirty="0" smtClean="0"/>
              <a:t>Adolescencija – ne postoji kao faza odrastanja</a:t>
            </a:r>
          </a:p>
          <a:p>
            <a:r>
              <a:rPr lang="hr-HR" dirty="0" smtClean="0"/>
              <a:t>Roditelji – briga o zdravlju djeteta</a:t>
            </a:r>
          </a:p>
          <a:p>
            <a:r>
              <a:rPr lang="hr-HR" dirty="0" smtClean="0"/>
              <a:t>Teški životni uvjeti!</a:t>
            </a:r>
          </a:p>
          <a:p>
            <a:r>
              <a:rPr lang="hr-HR" dirty="0" smtClean="0"/>
              <a:t>Velika smrtnost djece!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Srednji vijek i renesansa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59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Ne postoji terminologija dječak i djevojčica</a:t>
            </a:r>
          </a:p>
          <a:p>
            <a:pPr>
              <a:buFontTx/>
              <a:buChar char="-"/>
            </a:pPr>
            <a:r>
              <a:rPr lang="hr-HR" dirty="0" smtClean="0"/>
              <a:t>Djeca prikazana kao mali odrasli ljudi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Majke čitaju svojoj djeci - XXZ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96744" cy="38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Počecima 19.st organiziranje </a:t>
            </a:r>
            <a:r>
              <a:rPr lang="hr-HR" dirty="0" err="1" smtClean="0"/>
              <a:t>zdr</a:t>
            </a:r>
            <a:r>
              <a:rPr lang="hr-HR" dirty="0" smtClean="0"/>
              <a:t>. zaštite djeteta u Francuskoj i Engleskoj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Prva bolnica za djecu – Pariz 1802.god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19.stoljeće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5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Sredina 19.st PEDIJATRIJA postaje samostalna grana</a:t>
            </a:r>
          </a:p>
          <a:p>
            <a:endParaRPr lang="hr-HR" dirty="0" smtClean="0"/>
          </a:p>
          <a:p>
            <a:r>
              <a:rPr lang="hr-HR" dirty="0" smtClean="0"/>
              <a:t>PEDIJATRIJA – grana medicine koja se bavi rastom i razvojem djeteta od rođenja do adolescencije</a:t>
            </a:r>
          </a:p>
          <a:p>
            <a:r>
              <a:rPr lang="hr-HR" dirty="0" smtClean="0"/>
              <a:t>PEDIJARIJA DANAS – od samog začeća do  vremena dostizanja zrelosti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26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 descr="DEFINIRANJE ZDRAVSTVENE NJEGE - ppt скину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13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Kako je bila organizirana u davnoj prošlosti? – nema puno podataka</a:t>
            </a:r>
          </a:p>
          <a:p>
            <a:endParaRPr lang="hr-HR" dirty="0" smtClean="0"/>
          </a:p>
          <a:p>
            <a:r>
              <a:rPr lang="hr-HR" dirty="0" smtClean="0"/>
              <a:t>1432. god – 1. privatno sirotište u Dubrovačkoj Republici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- briga za djecu nije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bila na visokoj razini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- velika smrtnost!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ZDRAVSTVENA ZAŠTITA DJECE KROZ POVIJEST U 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91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hr-HR" dirty="0" smtClean="0"/>
              <a:t>Kraj 19.st – prati se razvoj pedijatrije </a:t>
            </a:r>
          </a:p>
          <a:p>
            <a:r>
              <a:rPr lang="hr-HR" dirty="0" smtClean="0"/>
              <a:t>Osnivanje klimatskih </a:t>
            </a:r>
            <a:r>
              <a:rPr lang="hr-HR" dirty="0" err="1" smtClean="0"/>
              <a:t>liječilišta</a:t>
            </a:r>
            <a:r>
              <a:rPr lang="hr-HR" dirty="0" smtClean="0"/>
              <a:t> za djecu u Velom Lošinju i Rovinju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4" name="Picture 4" descr="Povijesna razglednica sa pogledom na Dvorac Nadvojvode Karla Stefana Habsburšk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622"/>
            <a:ext cx="6840760" cy="46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242</Words>
  <Application>Microsoft Office PowerPoint</Application>
  <PresentationFormat>Prikaz na zaslonu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Gomilanje</vt:lpstr>
      <vt:lpstr>Povijeni razvoj društvene brige o djetetu</vt:lpstr>
      <vt:lpstr>PowerPointova prezentacija</vt:lpstr>
      <vt:lpstr>Srednji vijek i renesansa</vt:lpstr>
      <vt:lpstr>PowerPointova prezentacija</vt:lpstr>
      <vt:lpstr>19.stoljeće</vt:lpstr>
      <vt:lpstr>PowerPointova prezentacija</vt:lpstr>
      <vt:lpstr>PowerPointova prezentacija</vt:lpstr>
      <vt:lpstr>ZDRAVSTVENA ZAŠTITA DJECE KROZ POVIJEST U HRVATSKOJ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Povijeni razvoj društvene brige o djetetu</dc:title>
  <dc:creator>Hp</dc:creator>
  <cp:lastModifiedBy>Hp</cp:lastModifiedBy>
  <cp:revision>9</cp:revision>
  <dcterms:created xsi:type="dcterms:W3CDTF">2020-08-31T08:15:57Z</dcterms:created>
  <dcterms:modified xsi:type="dcterms:W3CDTF">2020-08-31T09:59:25Z</dcterms:modified>
</cp:coreProperties>
</file>