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AC9218FA-C34E-4EC7-815B-BA34235DDF10}" type="datetimeFigureOut">
              <a:rPr lang="hr-HR" smtClean="0"/>
              <a:t>24.3.2021.</a:t>
            </a:fld>
            <a:endParaRPr lang="hr-H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98BAADB7-D6D6-4423-AEF7-889FD1AA1AD6}" type="slidenum">
              <a:rPr lang="hr-HR" smtClean="0"/>
              <a:t>‹#›</a:t>
            </a:fld>
            <a:endParaRPr lang="hr-H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18FA-C34E-4EC7-815B-BA34235DDF10}" type="datetimeFigureOut">
              <a:rPr lang="hr-HR" smtClean="0"/>
              <a:t>24.3.2021.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ADB7-D6D6-4423-AEF7-889FD1AA1AD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18FA-C34E-4EC7-815B-BA34235DDF10}" type="datetimeFigureOut">
              <a:rPr lang="hr-HR" smtClean="0"/>
              <a:t>24.3.2021.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ADB7-D6D6-4423-AEF7-889FD1AA1AD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18FA-C34E-4EC7-815B-BA34235DDF10}" type="datetimeFigureOut">
              <a:rPr lang="hr-HR" smtClean="0"/>
              <a:t>24.3.2021.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ADB7-D6D6-4423-AEF7-889FD1AA1AD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18FA-C34E-4EC7-815B-BA34235DDF10}" type="datetimeFigureOut">
              <a:rPr lang="hr-HR" smtClean="0"/>
              <a:t>24.3.2021.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ADB7-D6D6-4423-AEF7-889FD1AA1AD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18FA-C34E-4EC7-815B-BA34235DDF10}" type="datetimeFigureOut">
              <a:rPr lang="hr-HR" smtClean="0"/>
              <a:t>24.3.2021.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ADB7-D6D6-4423-AEF7-889FD1AA1AD6}" type="slidenum">
              <a:rPr lang="hr-HR" smtClean="0"/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18FA-C34E-4EC7-815B-BA34235DDF10}" type="datetimeFigureOut">
              <a:rPr lang="hr-HR" smtClean="0"/>
              <a:t>24.3.2021.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ADB7-D6D6-4423-AEF7-889FD1AA1AD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18FA-C34E-4EC7-815B-BA34235DDF10}" type="datetimeFigureOut">
              <a:rPr lang="hr-HR" smtClean="0"/>
              <a:t>24.3.2021.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ADB7-D6D6-4423-AEF7-889FD1AA1AD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18FA-C34E-4EC7-815B-BA34235DDF10}" type="datetimeFigureOut">
              <a:rPr lang="hr-HR" smtClean="0"/>
              <a:t>24.3.2021.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ADB7-D6D6-4423-AEF7-889FD1AA1AD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18FA-C34E-4EC7-815B-BA34235DDF10}" type="datetimeFigureOut">
              <a:rPr lang="hr-HR" smtClean="0"/>
              <a:t>24.3.2021.</a:t>
            </a:fld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ADB7-D6D6-4423-AEF7-889FD1AA1AD6}" type="slidenum">
              <a:rPr lang="hr-HR" smtClean="0"/>
              <a:t>‹#›</a:t>
            </a:fld>
            <a:endParaRPr lang="hr-H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18FA-C34E-4EC7-815B-BA34235DDF10}" type="datetimeFigureOut">
              <a:rPr lang="hr-HR" smtClean="0"/>
              <a:t>24.3.2021.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ADB7-D6D6-4423-AEF7-889FD1AA1AD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C9218FA-C34E-4EC7-815B-BA34235DDF10}" type="datetimeFigureOut">
              <a:rPr lang="hr-HR" smtClean="0"/>
              <a:t>24.3.2021.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98BAADB7-D6D6-4423-AEF7-889FD1AA1AD6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FIKSNA PROTETIKA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Ivana Žugec, dr.med.dent.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99686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ARTIKULATORI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Mehanička naprava kojom zadržavamo položaj modela gornje i donje čeljusti u registriranom međučeljusnom odnosu</a:t>
            </a:r>
          </a:p>
          <a:p>
            <a:r>
              <a:rPr lang="hr-HR" dirty="0" smtClean="0"/>
              <a:t>Simuliramo kretnje donje čeljusti prema modelu gornje čeljusti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1141846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Sastoje je od nosača gornjeg i donjeg modela čeljusti, mehaničkih zglobova, incizalnog kolčića i tanjurića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13918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S obzirom na građu mehaničkog zgloba dijelimo ih na arcon i non-arcon</a:t>
            </a:r>
          </a:p>
          <a:p>
            <a:r>
              <a:rPr lang="hr-HR" dirty="0" smtClean="0"/>
              <a:t>ARCON- model donje čeljusti pridružen je kondilima (situacija na pacijentu)</a:t>
            </a:r>
          </a:p>
          <a:p>
            <a:r>
              <a:rPr lang="hr-HR" dirty="0" smtClean="0"/>
              <a:t>NON-ARCON- model gornje čeljusti pridružen je kondilima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695229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1.NEPRILAGODLJIVI ARTIKULATORI (OKLUDATORI)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Nisu artikulatori</a:t>
            </a:r>
          </a:p>
          <a:p>
            <a:r>
              <a:rPr lang="hr-HR" dirty="0" smtClean="0"/>
              <a:t>Samo mogućnost otvaranja i zatvaranja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963902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2. POLUPRILAGODLJIVI ARTIKULATORI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Modele čeljusti je moguće precizno prenijeti u artikulator</a:t>
            </a:r>
          </a:p>
          <a:p>
            <a:r>
              <a:rPr lang="hr-HR" dirty="0" smtClean="0"/>
              <a:t>To se radi pomoću obraznog luka</a:t>
            </a:r>
          </a:p>
          <a:p>
            <a:r>
              <a:rPr lang="hr-HR" dirty="0" smtClean="0"/>
              <a:t>Mogućnost individualnog ugađanja kondilne staze i Benettova kuta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382533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3. POTPUNO PRILAGODLJIVI ARTIKULATORI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Naprave sa širokim rasponom kretnji koje se mogu ugoditi da potpuno oponašaju kretnje pacijenta</a:t>
            </a:r>
          </a:p>
          <a:p>
            <a:r>
              <a:rPr lang="hr-HR" smtClean="0"/>
              <a:t>Radi se pomoću kinematičkog obraznog luka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440239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571</TotalTime>
  <Words>141</Words>
  <Application>Microsoft Office PowerPoint</Application>
  <PresentationFormat>On-screen Show (4:3)</PresentationFormat>
  <Paragraphs>19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Austin</vt:lpstr>
      <vt:lpstr>FIKSNA PROTETIKA</vt:lpstr>
      <vt:lpstr>ARTIKULATORI</vt:lpstr>
      <vt:lpstr>PowerPoint Presentation</vt:lpstr>
      <vt:lpstr>PowerPoint Presentation</vt:lpstr>
      <vt:lpstr>1.NEPRILAGODLJIVI ARTIKULATORI (OKLUDATORI)</vt:lpstr>
      <vt:lpstr>2. POLUPRILAGODLJIVI ARTIKULATORI</vt:lpstr>
      <vt:lpstr>3. POTPUNO PRILAGODLJIVI ARTIKULATORI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FIKSNA PROTETIKA</dc:title>
  <dc:creator>Korisnik</dc:creator>
  <cp:lastModifiedBy>Korisnik</cp:lastModifiedBy>
  <cp:revision>41</cp:revision>
  <dcterms:created xsi:type="dcterms:W3CDTF">2020-01-22T20:12:44Z</dcterms:created>
  <dcterms:modified xsi:type="dcterms:W3CDTF">2021-03-24T21:18:45Z</dcterms:modified>
</cp:coreProperties>
</file>