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7" r:id="rId6"/>
    <p:sldId id="258" r:id="rId7"/>
    <p:sldId id="260" r:id="rId8"/>
    <p:sldId id="259" r:id="rId9"/>
    <p:sldId id="262" r:id="rId10"/>
    <p:sldId id="263" r:id="rId11"/>
    <p:sldId id="264" r:id="rId12"/>
    <p:sldId id="265" r:id="rId1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1F3908-E516-4A82-8C86-D0AE0DD7EB60}" v="9" dt="2021-01-12T08:05:43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dija Blagojević" userId="dd34498d-c5cb-4820-b009-9f6aab0b2998" providerId="ADAL" clId="{B41F3908-E516-4A82-8C86-D0AE0DD7EB60}"/>
    <pc:docChg chg="custSel addSld delSld modSld">
      <pc:chgData name="Lidija Blagojević" userId="dd34498d-c5cb-4820-b009-9f6aab0b2998" providerId="ADAL" clId="{B41F3908-E516-4A82-8C86-D0AE0DD7EB60}" dt="2021-01-12T08:05:56.458" v="374" actId="47"/>
      <pc:docMkLst>
        <pc:docMk/>
      </pc:docMkLst>
      <pc:sldChg chg="modSp mod">
        <pc:chgData name="Lidija Blagojević" userId="dd34498d-c5cb-4820-b009-9f6aab0b2998" providerId="ADAL" clId="{B41F3908-E516-4A82-8C86-D0AE0DD7EB60}" dt="2021-01-12T07:40:33.118" v="44" actId="20577"/>
        <pc:sldMkLst>
          <pc:docMk/>
          <pc:sldMk cId="303447833" sldId="256"/>
        </pc:sldMkLst>
        <pc:spChg chg="mod">
          <ac:chgData name="Lidija Blagojević" userId="dd34498d-c5cb-4820-b009-9f6aab0b2998" providerId="ADAL" clId="{B41F3908-E516-4A82-8C86-D0AE0DD7EB60}" dt="2021-01-12T07:40:33.118" v="44" actId="20577"/>
          <ac:spMkLst>
            <pc:docMk/>
            <pc:sldMk cId="303447833" sldId="256"/>
            <ac:spMk id="5" creationId="{00000000-0000-0000-0000-000000000000}"/>
          </ac:spMkLst>
        </pc:spChg>
      </pc:sldChg>
      <pc:sldChg chg="addSp delSp modSp new mod">
        <pc:chgData name="Lidija Blagojević" userId="dd34498d-c5cb-4820-b009-9f6aab0b2998" providerId="ADAL" clId="{B41F3908-E516-4A82-8C86-D0AE0DD7EB60}" dt="2021-01-12T07:49:54.762" v="77" actId="14100"/>
        <pc:sldMkLst>
          <pc:docMk/>
          <pc:sldMk cId="2639761908" sldId="257"/>
        </pc:sldMkLst>
        <pc:spChg chg="mod">
          <ac:chgData name="Lidija Blagojević" userId="dd34498d-c5cb-4820-b009-9f6aab0b2998" providerId="ADAL" clId="{B41F3908-E516-4A82-8C86-D0AE0DD7EB60}" dt="2021-01-12T07:48:56.375" v="71" actId="20577"/>
          <ac:spMkLst>
            <pc:docMk/>
            <pc:sldMk cId="2639761908" sldId="257"/>
            <ac:spMk id="2" creationId="{349E5620-0A2E-474E-B66F-7DAB1930335B}"/>
          </ac:spMkLst>
        </pc:spChg>
        <pc:spChg chg="del">
          <ac:chgData name="Lidija Blagojević" userId="dd34498d-c5cb-4820-b009-9f6aab0b2998" providerId="ADAL" clId="{B41F3908-E516-4A82-8C86-D0AE0DD7EB60}" dt="2021-01-12T07:49:24.513" v="72"/>
          <ac:spMkLst>
            <pc:docMk/>
            <pc:sldMk cId="2639761908" sldId="257"/>
            <ac:spMk id="3" creationId="{1EEB70EB-5C2E-4E22-B753-EC54027554B9}"/>
          </ac:spMkLst>
        </pc:spChg>
        <pc:picChg chg="add mod">
          <ac:chgData name="Lidija Blagojević" userId="dd34498d-c5cb-4820-b009-9f6aab0b2998" providerId="ADAL" clId="{B41F3908-E516-4A82-8C86-D0AE0DD7EB60}" dt="2021-01-12T07:49:50.851" v="76" actId="14100"/>
          <ac:picMkLst>
            <pc:docMk/>
            <pc:sldMk cId="2639761908" sldId="257"/>
            <ac:picMk id="4" creationId="{CDC4526E-44C8-413D-AAC6-99251918D3B3}"/>
          </ac:picMkLst>
        </pc:picChg>
        <pc:picChg chg="add mod">
          <ac:chgData name="Lidija Blagojević" userId="dd34498d-c5cb-4820-b009-9f6aab0b2998" providerId="ADAL" clId="{B41F3908-E516-4A82-8C86-D0AE0DD7EB60}" dt="2021-01-12T07:49:54.762" v="77" actId="14100"/>
          <ac:picMkLst>
            <pc:docMk/>
            <pc:sldMk cId="2639761908" sldId="257"/>
            <ac:picMk id="5" creationId="{010EFBD0-F972-4608-9BC2-E4A196552A90}"/>
          </ac:picMkLst>
        </pc:picChg>
      </pc:sldChg>
      <pc:sldChg chg="addSp delSp modSp new mod">
        <pc:chgData name="Lidija Blagojević" userId="dd34498d-c5cb-4820-b009-9f6aab0b2998" providerId="ADAL" clId="{B41F3908-E516-4A82-8C86-D0AE0DD7EB60}" dt="2021-01-12T07:53:07.566" v="104"/>
        <pc:sldMkLst>
          <pc:docMk/>
          <pc:sldMk cId="3744706624" sldId="258"/>
        </pc:sldMkLst>
        <pc:spChg chg="mod">
          <ac:chgData name="Lidija Blagojević" userId="dd34498d-c5cb-4820-b009-9f6aab0b2998" providerId="ADAL" clId="{B41F3908-E516-4A82-8C86-D0AE0DD7EB60}" dt="2021-01-12T07:51:41.899" v="103" actId="20577"/>
          <ac:spMkLst>
            <pc:docMk/>
            <pc:sldMk cId="3744706624" sldId="258"/>
            <ac:spMk id="2" creationId="{ABDC8DDF-F75E-44FD-88ED-B0C748058C60}"/>
          </ac:spMkLst>
        </pc:spChg>
        <pc:spChg chg="del">
          <ac:chgData name="Lidija Blagojević" userId="dd34498d-c5cb-4820-b009-9f6aab0b2998" providerId="ADAL" clId="{B41F3908-E516-4A82-8C86-D0AE0DD7EB60}" dt="2021-01-12T07:53:07.566" v="104"/>
          <ac:spMkLst>
            <pc:docMk/>
            <pc:sldMk cId="3744706624" sldId="258"/>
            <ac:spMk id="3" creationId="{F8F97488-6530-4AE3-876D-DAA0FF12139E}"/>
          </ac:spMkLst>
        </pc:spChg>
        <pc:picChg chg="add mod">
          <ac:chgData name="Lidija Blagojević" userId="dd34498d-c5cb-4820-b009-9f6aab0b2998" providerId="ADAL" clId="{B41F3908-E516-4A82-8C86-D0AE0DD7EB60}" dt="2021-01-12T07:53:07.566" v="104"/>
          <ac:picMkLst>
            <pc:docMk/>
            <pc:sldMk cId="3744706624" sldId="258"/>
            <ac:picMk id="4" creationId="{6B76F93F-CA42-4409-B073-B4375C2BC178}"/>
          </ac:picMkLst>
        </pc:picChg>
      </pc:sldChg>
      <pc:sldChg chg="modSp new del mod">
        <pc:chgData name="Lidija Blagojević" userId="dd34498d-c5cb-4820-b009-9f6aab0b2998" providerId="ADAL" clId="{B41F3908-E516-4A82-8C86-D0AE0DD7EB60}" dt="2021-01-12T07:55:03.447" v="179" actId="2696"/>
        <pc:sldMkLst>
          <pc:docMk/>
          <pc:sldMk cId="1437179278" sldId="259"/>
        </pc:sldMkLst>
        <pc:spChg chg="mod">
          <ac:chgData name="Lidija Blagojević" userId="dd34498d-c5cb-4820-b009-9f6aab0b2998" providerId="ADAL" clId="{B41F3908-E516-4A82-8C86-D0AE0DD7EB60}" dt="2021-01-12T07:53:18.843" v="120" actId="20577"/>
          <ac:spMkLst>
            <pc:docMk/>
            <pc:sldMk cId="1437179278" sldId="259"/>
            <ac:spMk id="2" creationId="{C70D3EDB-067B-4441-8009-F3359D768F1C}"/>
          </ac:spMkLst>
        </pc:spChg>
        <pc:spChg chg="mod">
          <ac:chgData name="Lidija Blagojević" userId="dd34498d-c5cb-4820-b009-9f6aab0b2998" providerId="ADAL" clId="{B41F3908-E516-4A82-8C86-D0AE0DD7EB60}" dt="2021-01-12T07:53:38.555" v="154" actId="20577"/>
          <ac:spMkLst>
            <pc:docMk/>
            <pc:sldMk cId="1437179278" sldId="259"/>
            <ac:spMk id="3" creationId="{461A71D5-1A4C-4577-A6D4-1CD705385CF8}"/>
          </ac:spMkLst>
        </pc:spChg>
      </pc:sldChg>
      <pc:sldChg chg="modSp add mod">
        <pc:chgData name="Lidija Blagojević" userId="dd34498d-c5cb-4820-b009-9f6aab0b2998" providerId="ADAL" clId="{B41F3908-E516-4A82-8C86-D0AE0DD7EB60}" dt="2021-01-12T07:55:30.744" v="215" actId="20577"/>
        <pc:sldMkLst>
          <pc:docMk/>
          <pc:sldMk cId="2758622825" sldId="259"/>
        </pc:sldMkLst>
        <pc:spChg chg="mod">
          <ac:chgData name="Lidija Blagojević" userId="dd34498d-c5cb-4820-b009-9f6aab0b2998" providerId="ADAL" clId="{B41F3908-E516-4A82-8C86-D0AE0DD7EB60}" dt="2021-01-12T07:55:12.464" v="191" actId="6549"/>
          <ac:spMkLst>
            <pc:docMk/>
            <pc:sldMk cId="2758622825" sldId="259"/>
            <ac:spMk id="2" creationId="{C70D3EDB-067B-4441-8009-F3359D768F1C}"/>
          </ac:spMkLst>
        </pc:spChg>
        <pc:spChg chg="mod">
          <ac:chgData name="Lidija Blagojević" userId="dd34498d-c5cb-4820-b009-9f6aab0b2998" providerId="ADAL" clId="{B41F3908-E516-4A82-8C86-D0AE0DD7EB60}" dt="2021-01-12T07:55:30.744" v="215" actId="20577"/>
          <ac:spMkLst>
            <pc:docMk/>
            <pc:sldMk cId="2758622825" sldId="259"/>
            <ac:spMk id="3" creationId="{461A71D5-1A4C-4577-A6D4-1CD705385CF8}"/>
          </ac:spMkLst>
        </pc:spChg>
      </pc:sldChg>
      <pc:sldChg chg="addSp delSp modSp new mod">
        <pc:chgData name="Lidija Blagojević" userId="dd34498d-c5cb-4820-b009-9f6aab0b2998" providerId="ADAL" clId="{B41F3908-E516-4A82-8C86-D0AE0DD7EB60}" dt="2021-01-12T07:54:46.497" v="178" actId="1076"/>
        <pc:sldMkLst>
          <pc:docMk/>
          <pc:sldMk cId="1544020569" sldId="260"/>
        </pc:sldMkLst>
        <pc:spChg chg="mod">
          <ac:chgData name="Lidija Blagojević" userId="dd34498d-c5cb-4820-b009-9f6aab0b2998" providerId="ADAL" clId="{B41F3908-E516-4A82-8C86-D0AE0DD7EB60}" dt="2021-01-12T07:54:14.097" v="175" actId="20577"/>
          <ac:spMkLst>
            <pc:docMk/>
            <pc:sldMk cId="1544020569" sldId="260"/>
            <ac:spMk id="2" creationId="{4A5D0886-B1B4-426C-91E5-632BC68B028E}"/>
          </ac:spMkLst>
        </pc:spChg>
        <pc:spChg chg="del">
          <ac:chgData name="Lidija Blagojević" userId="dd34498d-c5cb-4820-b009-9f6aab0b2998" providerId="ADAL" clId="{B41F3908-E516-4A82-8C86-D0AE0DD7EB60}" dt="2021-01-12T07:54:38.768" v="176"/>
          <ac:spMkLst>
            <pc:docMk/>
            <pc:sldMk cId="1544020569" sldId="260"/>
            <ac:spMk id="3" creationId="{2EB102B2-8CDA-4BD5-B2DD-D6472461E4F6}"/>
          </ac:spMkLst>
        </pc:spChg>
        <pc:picChg chg="add mod">
          <ac:chgData name="Lidija Blagojević" userId="dd34498d-c5cb-4820-b009-9f6aab0b2998" providerId="ADAL" clId="{B41F3908-E516-4A82-8C86-D0AE0DD7EB60}" dt="2021-01-12T07:54:46.497" v="178" actId="1076"/>
          <ac:picMkLst>
            <pc:docMk/>
            <pc:sldMk cId="1544020569" sldId="260"/>
            <ac:picMk id="4" creationId="{D4B0BF90-33EB-458D-A07F-8CB919CA9CCA}"/>
          </ac:picMkLst>
        </pc:picChg>
      </pc:sldChg>
      <pc:sldChg chg="addSp delSp modSp new del mod">
        <pc:chgData name="Lidija Blagojević" userId="dd34498d-c5cb-4820-b009-9f6aab0b2998" providerId="ADAL" clId="{B41F3908-E516-4A82-8C86-D0AE0DD7EB60}" dt="2021-01-12T08:05:56.458" v="374" actId="47"/>
        <pc:sldMkLst>
          <pc:docMk/>
          <pc:sldMk cId="1544349972" sldId="261"/>
        </pc:sldMkLst>
        <pc:spChg chg="mod">
          <ac:chgData name="Lidija Blagojević" userId="dd34498d-c5cb-4820-b009-9f6aab0b2998" providerId="ADAL" clId="{B41F3908-E516-4A82-8C86-D0AE0DD7EB60}" dt="2021-01-12T07:59:45.122" v="280" actId="20577"/>
          <ac:spMkLst>
            <pc:docMk/>
            <pc:sldMk cId="1544349972" sldId="261"/>
            <ac:spMk id="2" creationId="{C76DDD74-23C5-4F70-8462-02DDA49256D0}"/>
          </ac:spMkLst>
        </pc:spChg>
        <pc:spChg chg="del">
          <ac:chgData name="Lidija Blagojević" userId="dd34498d-c5cb-4820-b009-9f6aab0b2998" providerId="ADAL" clId="{B41F3908-E516-4A82-8C86-D0AE0DD7EB60}" dt="2021-01-12T07:58:31.441" v="275"/>
          <ac:spMkLst>
            <pc:docMk/>
            <pc:sldMk cId="1544349972" sldId="261"/>
            <ac:spMk id="3" creationId="{8BFE2346-830E-48B3-95DD-8FDFF653333C}"/>
          </ac:spMkLst>
        </pc:spChg>
        <pc:picChg chg="add mod">
          <ac:chgData name="Lidija Blagojević" userId="dd34498d-c5cb-4820-b009-9f6aab0b2998" providerId="ADAL" clId="{B41F3908-E516-4A82-8C86-D0AE0DD7EB60}" dt="2021-01-12T07:58:42.743" v="279" actId="1076"/>
          <ac:picMkLst>
            <pc:docMk/>
            <pc:sldMk cId="1544349972" sldId="261"/>
            <ac:picMk id="4" creationId="{F7226407-DBDB-4DFE-BB31-128E00F06BFE}"/>
          </ac:picMkLst>
        </pc:picChg>
      </pc:sldChg>
      <pc:sldChg chg="addSp delSp modSp new mod">
        <pc:chgData name="Lidija Blagojević" userId="dd34498d-c5cb-4820-b009-9f6aab0b2998" providerId="ADAL" clId="{B41F3908-E516-4A82-8C86-D0AE0DD7EB60}" dt="2021-01-12T08:01:42.638" v="293" actId="1076"/>
        <pc:sldMkLst>
          <pc:docMk/>
          <pc:sldMk cId="1882313276" sldId="262"/>
        </pc:sldMkLst>
        <pc:spChg chg="mod">
          <ac:chgData name="Lidija Blagojević" userId="dd34498d-c5cb-4820-b009-9f6aab0b2998" providerId="ADAL" clId="{B41F3908-E516-4A82-8C86-D0AE0DD7EB60}" dt="2021-01-12T08:01:13.710" v="290" actId="20577"/>
          <ac:spMkLst>
            <pc:docMk/>
            <pc:sldMk cId="1882313276" sldId="262"/>
            <ac:spMk id="2" creationId="{DAE5F6BE-E861-4273-8760-C47BDDA2D917}"/>
          </ac:spMkLst>
        </pc:spChg>
        <pc:spChg chg="del">
          <ac:chgData name="Lidija Blagojević" userId="dd34498d-c5cb-4820-b009-9f6aab0b2998" providerId="ADAL" clId="{B41F3908-E516-4A82-8C86-D0AE0DD7EB60}" dt="2021-01-12T08:01:33.025" v="291"/>
          <ac:spMkLst>
            <pc:docMk/>
            <pc:sldMk cId="1882313276" sldId="262"/>
            <ac:spMk id="3" creationId="{FD4C01BB-F858-447A-8169-E2D7304FCBDE}"/>
          </ac:spMkLst>
        </pc:spChg>
        <pc:picChg chg="add mod">
          <ac:chgData name="Lidija Blagojević" userId="dd34498d-c5cb-4820-b009-9f6aab0b2998" providerId="ADAL" clId="{B41F3908-E516-4A82-8C86-D0AE0DD7EB60}" dt="2021-01-12T08:01:42.638" v="293" actId="1076"/>
          <ac:picMkLst>
            <pc:docMk/>
            <pc:sldMk cId="1882313276" sldId="262"/>
            <ac:picMk id="4" creationId="{6148C1F4-C7F3-4F4C-B41E-56CC51B4B10C}"/>
          </ac:picMkLst>
        </pc:picChg>
      </pc:sldChg>
      <pc:sldChg chg="addSp delSp modSp new mod">
        <pc:chgData name="Lidija Blagojević" userId="dd34498d-c5cb-4820-b009-9f6aab0b2998" providerId="ADAL" clId="{B41F3908-E516-4A82-8C86-D0AE0DD7EB60}" dt="2021-01-12T08:03:28.532" v="306" actId="1076"/>
        <pc:sldMkLst>
          <pc:docMk/>
          <pc:sldMk cId="32191877" sldId="263"/>
        </pc:sldMkLst>
        <pc:spChg chg="mod">
          <ac:chgData name="Lidija Blagojević" userId="dd34498d-c5cb-4820-b009-9f6aab0b2998" providerId="ADAL" clId="{B41F3908-E516-4A82-8C86-D0AE0DD7EB60}" dt="2021-01-12T08:01:54.161" v="303" actId="20577"/>
          <ac:spMkLst>
            <pc:docMk/>
            <pc:sldMk cId="32191877" sldId="263"/>
            <ac:spMk id="2" creationId="{13840D00-2933-4BD5-BB6A-2A424C5102E7}"/>
          </ac:spMkLst>
        </pc:spChg>
        <pc:spChg chg="del">
          <ac:chgData name="Lidija Blagojević" userId="dd34498d-c5cb-4820-b009-9f6aab0b2998" providerId="ADAL" clId="{B41F3908-E516-4A82-8C86-D0AE0DD7EB60}" dt="2021-01-12T08:03:21.893" v="304"/>
          <ac:spMkLst>
            <pc:docMk/>
            <pc:sldMk cId="32191877" sldId="263"/>
            <ac:spMk id="3" creationId="{C82FC91D-FE92-483B-A729-301898B4C268}"/>
          </ac:spMkLst>
        </pc:spChg>
        <pc:picChg chg="add mod">
          <ac:chgData name="Lidija Blagojević" userId="dd34498d-c5cb-4820-b009-9f6aab0b2998" providerId="ADAL" clId="{B41F3908-E516-4A82-8C86-D0AE0DD7EB60}" dt="2021-01-12T08:03:28.532" v="306" actId="1076"/>
          <ac:picMkLst>
            <pc:docMk/>
            <pc:sldMk cId="32191877" sldId="263"/>
            <ac:picMk id="4" creationId="{D4BBC8A7-F0C8-428C-9314-63817E74B33A}"/>
          </ac:picMkLst>
        </pc:picChg>
      </pc:sldChg>
      <pc:sldChg chg="modSp new mod">
        <pc:chgData name="Lidija Blagojević" userId="dd34498d-c5cb-4820-b009-9f6aab0b2998" providerId="ADAL" clId="{B41F3908-E516-4A82-8C86-D0AE0DD7EB60}" dt="2021-01-12T08:04:34.527" v="359" actId="20577"/>
        <pc:sldMkLst>
          <pc:docMk/>
          <pc:sldMk cId="2729866719" sldId="264"/>
        </pc:sldMkLst>
        <pc:spChg chg="mod">
          <ac:chgData name="Lidija Blagojević" userId="dd34498d-c5cb-4820-b009-9f6aab0b2998" providerId="ADAL" clId="{B41F3908-E516-4A82-8C86-D0AE0DD7EB60}" dt="2021-01-12T08:04:02.835" v="326" actId="20577"/>
          <ac:spMkLst>
            <pc:docMk/>
            <pc:sldMk cId="2729866719" sldId="264"/>
            <ac:spMk id="2" creationId="{63DE1BBD-91C7-462B-8747-73FC82543756}"/>
          </ac:spMkLst>
        </pc:spChg>
        <pc:spChg chg="mod">
          <ac:chgData name="Lidija Blagojević" userId="dd34498d-c5cb-4820-b009-9f6aab0b2998" providerId="ADAL" clId="{B41F3908-E516-4A82-8C86-D0AE0DD7EB60}" dt="2021-01-12T08:04:34.527" v="359" actId="20577"/>
          <ac:spMkLst>
            <pc:docMk/>
            <pc:sldMk cId="2729866719" sldId="264"/>
            <ac:spMk id="3" creationId="{4850B7D6-C70B-435B-8F49-5BCFB67BD606}"/>
          </ac:spMkLst>
        </pc:spChg>
      </pc:sldChg>
      <pc:sldChg chg="addSp delSp modSp new mod">
        <pc:chgData name="Lidija Blagojević" userId="dd34498d-c5cb-4820-b009-9f6aab0b2998" providerId="ADAL" clId="{B41F3908-E516-4A82-8C86-D0AE0DD7EB60}" dt="2021-01-12T08:05:49.536" v="373" actId="14100"/>
        <pc:sldMkLst>
          <pc:docMk/>
          <pc:sldMk cId="2200249452" sldId="265"/>
        </pc:sldMkLst>
        <pc:spChg chg="mod">
          <ac:chgData name="Lidija Blagojević" userId="dd34498d-c5cb-4820-b009-9f6aab0b2998" providerId="ADAL" clId="{B41F3908-E516-4A82-8C86-D0AE0DD7EB60}" dt="2021-01-12T08:05:40.328" v="371" actId="20577"/>
          <ac:spMkLst>
            <pc:docMk/>
            <pc:sldMk cId="2200249452" sldId="265"/>
            <ac:spMk id="2" creationId="{25F5E7EE-9492-4780-A538-B0BED78FC2A8}"/>
          </ac:spMkLst>
        </pc:spChg>
        <pc:spChg chg="del">
          <ac:chgData name="Lidija Blagojević" userId="dd34498d-c5cb-4820-b009-9f6aab0b2998" providerId="ADAL" clId="{B41F3908-E516-4A82-8C86-D0AE0DD7EB60}" dt="2021-01-12T08:05:43.214" v="372"/>
          <ac:spMkLst>
            <pc:docMk/>
            <pc:sldMk cId="2200249452" sldId="265"/>
            <ac:spMk id="3" creationId="{6053B6A5-108E-4EFE-9990-EE805FFFB62C}"/>
          </ac:spMkLst>
        </pc:spChg>
        <pc:picChg chg="add mod">
          <ac:chgData name="Lidija Blagojević" userId="dd34498d-c5cb-4820-b009-9f6aab0b2998" providerId="ADAL" clId="{B41F3908-E516-4A82-8C86-D0AE0DD7EB60}" dt="2021-01-12T08:05:49.536" v="373" actId="14100"/>
          <ac:picMkLst>
            <pc:docMk/>
            <pc:sldMk cId="2200249452" sldId="265"/>
            <ac:picMk id="4" creationId="{0314DC56-A0DE-422A-B367-2038E12E1076}"/>
          </ac:picMkLst>
        </pc:picChg>
      </pc:sldChg>
      <pc:sldChg chg="del">
        <pc:chgData name="Lidija Blagojević" userId="dd34498d-c5cb-4820-b009-9f6aab0b2998" providerId="ADAL" clId="{B41F3908-E516-4A82-8C86-D0AE0DD7EB60}" dt="2021-01-12T07:48:40.793" v="45" actId="47"/>
        <pc:sldMkLst>
          <pc:docMk/>
          <pc:sldMk cId="1247365251" sldId="277"/>
        </pc:sldMkLst>
      </pc:sldChg>
      <pc:sldChg chg="del">
        <pc:chgData name="Lidija Blagojević" userId="dd34498d-c5cb-4820-b009-9f6aab0b2998" providerId="ADAL" clId="{B41F3908-E516-4A82-8C86-D0AE0DD7EB60}" dt="2021-01-12T07:48:40.793" v="45" actId="47"/>
        <pc:sldMkLst>
          <pc:docMk/>
          <pc:sldMk cId="168266844" sldId="278"/>
        </pc:sldMkLst>
      </pc:sldChg>
      <pc:sldChg chg="del">
        <pc:chgData name="Lidija Blagojević" userId="dd34498d-c5cb-4820-b009-9f6aab0b2998" providerId="ADAL" clId="{B41F3908-E516-4A82-8C86-D0AE0DD7EB60}" dt="2021-01-12T07:48:40.793" v="45" actId="47"/>
        <pc:sldMkLst>
          <pc:docMk/>
          <pc:sldMk cId="2086803690" sldId="279"/>
        </pc:sldMkLst>
      </pc:sldChg>
      <pc:sldChg chg="del">
        <pc:chgData name="Lidija Blagojević" userId="dd34498d-c5cb-4820-b009-9f6aab0b2998" providerId="ADAL" clId="{B41F3908-E516-4A82-8C86-D0AE0DD7EB60}" dt="2021-01-12T07:48:40.793" v="45" actId="47"/>
        <pc:sldMkLst>
          <pc:docMk/>
          <pc:sldMk cId="1878459479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C62B1-F81C-402D-B6C8-C875D86BD090}" type="datetimeFigureOut">
              <a:rPr lang="hr-HR" smtClean="0"/>
              <a:t>12.1.2021.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903FA9-F2BB-41E1-921A-874994A2753C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621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2021-01-12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683568" y="2067694"/>
            <a:ext cx="48600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hr-HR" altLang="ko-KR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Kvadratna </a:t>
            </a:r>
            <a:r>
              <a:rPr lang="hr-HR" altLang="ko-KR" sz="3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nejednadžba</a:t>
            </a:r>
            <a:endParaRPr lang="hr-HR" altLang="ko-KR" sz="32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6372200" y="3435846"/>
            <a:ext cx="2537370" cy="276999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hr-HR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Lidija Blagojević, prof. savjetnik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49E5620-0A2E-474E-B66F-7DAB19303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Kvadratna </a:t>
            </a:r>
            <a:r>
              <a:rPr lang="hr-HR" dirty="0" err="1"/>
              <a:t>nejednadžba</a:t>
            </a:r>
            <a:endParaRPr lang="hr-HR" dirty="0"/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CDC4526E-44C8-413D-AAC6-99251918D3B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347614"/>
            <a:ext cx="6543947" cy="1296144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010EFBD0-F972-4608-9BC2-E4A196552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3075806"/>
            <a:ext cx="684701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761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BDC8DDF-F75E-44FD-88ED-B0C748058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2. (str. 113)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6B76F93F-CA42-4409-B073-B4375C2BC1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2492" y="1200150"/>
            <a:ext cx="5719016" cy="3394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706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A5D0886-B1B4-426C-91E5-632BC68B0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3 (str. 114)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D4B0BF90-33EB-458D-A07F-8CB919CA9C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9752" y="872250"/>
            <a:ext cx="3110389" cy="426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02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0D3EDB-067B-4441-8009-F3359D768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Zadaci za DZ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61A71D5-1A4C-4577-A6D4-1CD705385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Riješite zadatak 2 sa str. 113. zadatak 3 sa str. 115</a:t>
            </a:r>
          </a:p>
        </p:txBody>
      </p:sp>
    </p:spTree>
    <p:extLst>
      <p:ext uri="{BB962C8B-B14F-4D97-AF65-F5344CB8AC3E}">
        <p14:creationId xmlns:p14="http://schemas.microsoft.com/office/powerpoint/2010/main" val="2758622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AE5F6BE-E861-4273-8760-C47BDDA2D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4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6148C1F4-C7F3-4F4C-B41E-56CC51B4B1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506536"/>
            <a:ext cx="5532395" cy="173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313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3840D00-2933-4BD5-BB6A-2A424C510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 5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D4BBC8A7-F0C8-428C-9314-63817E74B3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7704" y="987574"/>
            <a:ext cx="4511199" cy="3989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1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3DE1BBD-91C7-462B-8747-73FC82543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Zadatak za DZ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850B7D6-C70B-435B-8F49-5BCFB67BD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Riješite zadatak 4 sa strane 117.</a:t>
            </a:r>
          </a:p>
        </p:txBody>
      </p:sp>
    </p:spTree>
    <p:extLst>
      <p:ext uri="{BB962C8B-B14F-4D97-AF65-F5344CB8AC3E}">
        <p14:creationId xmlns:p14="http://schemas.microsoft.com/office/powerpoint/2010/main" val="2729866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5F5E7EE-9492-4780-A538-B0BED78FC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Treba znati</a:t>
            </a:r>
          </a:p>
        </p:txBody>
      </p:sp>
      <p:pic>
        <p:nvPicPr>
          <p:cNvPr id="4" name="Rezervirano mjesto sadržaja 3">
            <a:extLst>
              <a:ext uri="{FF2B5EF4-FFF2-40B4-BE49-F238E27FC236}">
                <a16:creationId xmlns:a16="http://schemas.microsoft.com/office/drawing/2014/main" id="{0314DC56-A0DE-422A-B367-2038E12E10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65938" y="1200150"/>
            <a:ext cx="3550278" cy="3751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2494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05ad64a8-3072-44b7-9688-07bbb5c6aecf" xsi:nil="true"/>
    <NotebookType xmlns="05ad64a8-3072-44b7-9688-07bbb5c6aecf" xsi:nil="true"/>
    <CultureName xmlns="05ad64a8-3072-44b7-9688-07bbb5c6aecf" xsi:nil="true"/>
    <Owner xmlns="05ad64a8-3072-44b7-9688-07bbb5c6aecf">
      <UserInfo>
        <DisplayName/>
        <AccountId xsi:nil="true"/>
        <AccountType/>
      </UserInfo>
    </Owner>
    <Students xmlns="05ad64a8-3072-44b7-9688-07bbb5c6aecf">
      <UserInfo>
        <DisplayName/>
        <AccountId xsi:nil="true"/>
        <AccountType/>
      </UserInfo>
    </Students>
    <Student_Groups xmlns="05ad64a8-3072-44b7-9688-07bbb5c6aecf">
      <UserInfo>
        <DisplayName/>
        <AccountId xsi:nil="true"/>
        <AccountType/>
      </UserInfo>
    </Student_Groups>
    <Distribution_Groups xmlns="05ad64a8-3072-44b7-9688-07bbb5c6aecf" xsi:nil="true"/>
    <TeamsChannelId xmlns="05ad64a8-3072-44b7-9688-07bbb5c6aecf" xsi:nil="true"/>
    <Math_Settings xmlns="05ad64a8-3072-44b7-9688-07bbb5c6aecf" xsi:nil="true"/>
    <AppVersion xmlns="05ad64a8-3072-44b7-9688-07bbb5c6aecf" xsi:nil="true"/>
    <LMS_Mappings xmlns="05ad64a8-3072-44b7-9688-07bbb5c6aecf" xsi:nil="true"/>
    <Invited_Teachers xmlns="05ad64a8-3072-44b7-9688-07bbb5c6aecf" xsi:nil="true"/>
    <IsNotebookLocked xmlns="05ad64a8-3072-44b7-9688-07bbb5c6aecf" xsi:nil="true"/>
    <DefaultSectionNames xmlns="05ad64a8-3072-44b7-9688-07bbb5c6aecf" xsi:nil="true"/>
    <Self_Registration_Enabled xmlns="05ad64a8-3072-44b7-9688-07bbb5c6aecf" xsi:nil="true"/>
    <Has_Teacher_Only_SectionGroup xmlns="05ad64a8-3072-44b7-9688-07bbb5c6aecf" xsi:nil="true"/>
    <FolderType xmlns="05ad64a8-3072-44b7-9688-07bbb5c6aecf" xsi:nil="true"/>
    <Invited_Students xmlns="05ad64a8-3072-44b7-9688-07bbb5c6aecf" xsi:nil="true"/>
    <Teachers xmlns="05ad64a8-3072-44b7-9688-07bbb5c6aecf">
      <UserInfo>
        <DisplayName/>
        <AccountId xsi:nil="true"/>
        <AccountType/>
      </UserInfo>
    </Teachers>
    <Is_Collaboration_Space_Locked xmlns="05ad64a8-3072-44b7-9688-07bbb5c6aec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67F1B117DF975488B0393DB22D8D2BE" ma:contentTypeVersion="33" ma:contentTypeDescription="Create a new document." ma:contentTypeScope="" ma:versionID="6bd61e953fc487a4034100e29734eeb1">
  <xsd:schema xmlns:xsd="http://www.w3.org/2001/XMLSchema" xmlns:xs="http://www.w3.org/2001/XMLSchema" xmlns:p="http://schemas.microsoft.com/office/2006/metadata/properties" xmlns:ns3="05ad64a8-3072-44b7-9688-07bbb5c6aecf" xmlns:ns4="0aa6a6ba-acfe-43af-8444-806e67c30b7f" targetNamespace="http://schemas.microsoft.com/office/2006/metadata/properties" ma:root="true" ma:fieldsID="c282dba1f04b6bc9f1f7e3fb1887ee6d" ns3:_="" ns4:_="">
    <xsd:import namespace="05ad64a8-3072-44b7-9688-07bbb5c6aecf"/>
    <xsd:import namespace="0aa6a6ba-acfe-43af-8444-806e67c30b7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ad64a8-3072-44b7-9688-07bbb5c6ae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a6a6ba-acfe-43af-8444-806e67c30b7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3248AA-32A6-4656-982D-8E9AA46522A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EFFE74-A29A-48F4-9528-00640165D96D}">
  <ds:schemaRefs>
    <ds:schemaRef ds:uri="http://purl.org/dc/elements/1.1/"/>
    <ds:schemaRef ds:uri="05ad64a8-3072-44b7-9688-07bbb5c6aecf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0aa6a6ba-acfe-43af-8444-806e67c30b7f"/>
  </ds:schemaRefs>
</ds:datastoreItem>
</file>

<file path=customXml/itemProps3.xml><?xml version="1.0" encoding="utf-8"?>
<ds:datastoreItem xmlns:ds="http://schemas.openxmlformats.org/officeDocument/2006/customXml" ds:itemID="{6E054186-EDEA-4DFF-9AA1-20A2D8EBAC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ad64a8-3072-44b7-9688-07bbb5c6aecf"/>
    <ds:schemaRef ds:uri="0aa6a6ba-acfe-43af-8444-806e67c30b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10068</TotalTime>
  <Words>58</Words>
  <Application>Microsoft Office PowerPoint</Application>
  <PresentationFormat>Prikaz na zaslonu (16:9)</PresentationFormat>
  <Paragraphs>12</Paragraphs>
  <Slides>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Calibri</vt:lpstr>
      <vt:lpstr>Office Theme</vt:lpstr>
      <vt:lpstr>PowerPoint prezentacija</vt:lpstr>
      <vt:lpstr>Kvadratna nejednadžba</vt:lpstr>
      <vt:lpstr>Primjer 2. (str. 113)</vt:lpstr>
      <vt:lpstr>Primjer 3 (str. 114)</vt:lpstr>
      <vt:lpstr>Zadaci za DZ</vt:lpstr>
      <vt:lpstr>Primjer 4</vt:lpstr>
      <vt:lpstr>Primjer 5</vt:lpstr>
      <vt:lpstr>Zadatak za DZ</vt:lpstr>
      <vt:lpstr>Treba znati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Lidija Blagojević</cp:lastModifiedBy>
  <cp:revision>72</cp:revision>
  <dcterms:created xsi:type="dcterms:W3CDTF">2014-04-01T16:27:38Z</dcterms:created>
  <dcterms:modified xsi:type="dcterms:W3CDTF">2021-01-12T08:05:58Z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0x010100C67F1B117DF975488B0393DB22D8D2BE</vt:lpwstr>
  </property>
</Properties>
</file>