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1" r:id="rId3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AC9218FA-C34E-4EC7-815B-BA34235DDF10}" type="datetimeFigureOut">
              <a:rPr lang="hr-HR" smtClean="0"/>
              <a:t>24.3.2021.</a:t>
            </a:fld>
            <a:endParaRPr lang="hr-HR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98BAADB7-D6D6-4423-AEF7-889FD1AA1AD6}" type="slidenum">
              <a:rPr lang="hr-HR" smtClean="0"/>
              <a:t>‹#›</a:t>
            </a:fld>
            <a:endParaRPr lang="hr-HR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18FA-C34E-4EC7-815B-BA34235DDF10}" type="datetimeFigureOut">
              <a:rPr lang="hr-HR" smtClean="0"/>
              <a:t>24.3.2021.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AADB7-D6D6-4423-AEF7-889FD1AA1AD6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18FA-C34E-4EC7-815B-BA34235DDF10}" type="datetimeFigureOut">
              <a:rPr lang="hr-HR" smtClean="0"/>
              <a:t>24.3.2021.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AADB7-D6D6-4423-AEF7-889FD1AA1AD6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18FA-C34E-4EC7-815B-BA34235DDF10}" type="datetimeFigureOut">
              <a:rPr lang="hr-HR" smtClean="0"/>
              <a:t>24.3.2021.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AADB7-D6D6-4423-AEF7-889FD1AA1AD6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18FA-C34E-4EC7-815B-BA34235DDF10}" type="datetimeFigureOut">
              <a:rPr lang="hr-HR" smtClean="0"/>
              <a:t>24.3.2021.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AADB7-D6D6-4423-AEF7-889FD1AA1AD6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18FA-C34E-4EC7-815B-BA34235DDF10}" type="datetimeFigureOut">
              <a:rPr lang="hr-HR" smtClean="0"/>
              <a:t>24.3.2021.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AADB7-D6D6-4423-AEF7-889FD1AA1AD6}" type="slidenum">
              <a:rPr lang="hr-HR" smtClean="0"/>
              <a:t>‹#›</a:t>
            </a:fld>
            <a:endParaRPr lang="hr-H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18FA-C34E-4EC7-815B-BA34235DDF10}" type="datetimeFigureOut">
              <a:rPr lang="hr-HR" smtClean="0"/>
              <a:t>24.3.2021.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AADB7-D6D6-4423-AEF7-889FD1AA1AD6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18FA-C34E-4EC7-815B-BA34235DDF10}" type="datetimeFigureOut">
              <a:rPr lang="hr-HR" smtClean="0"/>
              <a:t>24.3.2021.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AADB7-D6D6-4423-AEF7-889FD1AA1AD6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18FA-C34E-4EC7-815B-BA34235DDF10}" type="datetimeFigureOut">
              <a:rPr lang="hr-HR" smtClean="0"/>
              <a:t>24.3.2021.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AADB7-D6D6-4423-AEF7-889FD1AA1AD6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18FA-C34E-4EC7-815B-BA34235DDF10}" type="datetimeFigureOut">
              <a:rPr lang="hr-HR" smtClean="0"/>
              <a:t>24.3.2021.</a:t>
            </a:fld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AADB7-D6D6-4423-AEF7-889FD1AA1AD6}" type="slidenum">
              <a:rPr lang="hr-HR" smtClean="0"/>
              <a:t>‹#›</a:t>
            </a:fld>
            <a:endParaRPr lang="hr-HR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hr-H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18FA-C34E-4EC7-815B-BA34235DDF10}" type="datetimeFigureOut">
              <a:rPr lang="hr-HR" smtClean="0"/>
              <a:t>24.3.2021.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AADB7-D6D6-4423-AEF7-889FD1AA1AD6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C9218FA-C34E-4EC7-815B-BA34235DDF10}" type="datetimeFigureOut">
              <a:rPr lang="hr-HR" smtClean="0"/>
              <a:t>24.3.2021.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98BAADB7-D6D6-4423-AEF7-889FD1AA1AD6}" type="slidenum">
              <a:rPr lang="hr-HR" smtClean="0"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FIKSNA PROTETIKA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 smtClean="0"/>
              <a:t>Ivana Žugec, dr.med.dent.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8996863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ORALNOKIRURŠKA PRIPREMA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Ekstrahirat potrebne zube, koje nije moguće iskoristiti </a:t>
            </a:r>
          </a:p>
          <a:p>
            <a:r>
              <a:rPr lang="hr-HR" dirty="0" smtClean="0"/>
              <a:t>Umetanje implantata, augmentacija kosti, zbrinjavanje cista.....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546776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559</TotalTime>
  <Words>26</Words>
  <Application>Microsoft Office PowerPoint</Application>
  <PresentationFormat>On-screen Show (4:3)</PresentationFormat>
  <Paragraphs>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Austin</vt:lpstr>
      <vt:lpstr>FIKSNA PROTETIKA</vt:lpstr>
      <vt:lpstr>ORALNOKIRURŠKA PRIPREMA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FIKSNA PROTETIKA</dc:title>
  <dc:creator>Korisnik</dc:creator>
  <cp:lastModifiedBy>Korisnik</cp:lastModifiedBy>
  <cp:revision>39</cp:revision>
  <dcterms:created xsi:type="dcterms:W3CDTF">2020-01-22T20:12:44Z</dcterms:created>
  <dcterms:modified xsi:type="dcterms:W3CDTF">2021-03-24T20:15:47Z</dcterms:modified>
</cp:coreProperties>
</file>