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8"/>
  </p:notesMasterIdLst>
  <p:sldIdLst>
    <p:sldId id="271" r:id="rId3"/>
    <p:sldId id="256" r:id="rId4"/>
    <p:sldId id="258" r:id="rId5"/>
    <p:sldId id="264" r:id="rId6"/>
    <p:sldId id="260" r:id="rId7"/>
    <p:sldId id="261" r:id="rId8"/>
    <p:sldId id="262" r:id="rId9"/>
    <p:sldId id="266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29" autoAdjust="0"/>
    <p:restoredTop sz="68664" autoAdjust="0"/>
  </p:normalViewPr>
  <p:slideViewPr>
    <p:cSldViewPr snapToGrid="0">
      <p:cViewPr varScale="1">
        <p:scale>
          <a:sx n="58" d="100"/>
          <a:sy n="58" d="100"/>
        </p:scale>
        <p:origin x="744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A9EEB-405B-4BC7-82C6-70BE367A9A82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A7D03-A5F8-460C-B524-0C7B1F447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6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714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96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35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31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04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12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Prikupiti</a:t>
            </a:r>
            <a:r>
              <a:rPr lang="hr-HR" baseline="0" dirty="0"/>
              <a:t> od učenika informacije koje znaju o koronavirusu kao i izvore tih informacija.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36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Cilj: Učenici</a:t>
            </a:r>
            <a:r>
              <a:rPr lang="hr-HR" baseline="0" dirty="0"/>
              <a:t> nabrajaju što znaju o koronavirusu te izvore informacija o koronavirusu.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75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Cilj: Upoznati</a:t>
            </a:r>
            <a:r>
              <a:rPr lang="hr-HR" baseline="0" dirty="0"/>
              <a:t> učenike sa Svjetskom zdravstvenom organizacijom kao svjetski priznatim autoritetom u području javnog zdravstva.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9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Cilj: Predstaviti</a:t>
            </a:r>
            <a:r>
              <a:rPr lang="hr-HR" baseline="0" dirty="0"/>
              <a:t> učenicima Andriju Štampara, svjetski priznatog stručnjaka u području javnog zdravstva koji je utjecao i na razvoj medicine u Hrvatskoj.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233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Cilj: Upoznati učenike s relevantnim i provjerenim</a:t>
            </a:r>
            <a:r>
              <a:rPr lang="hr-HR" baseline="0" dirty="0"/>
              <a:t> informacijama o koronavirusu.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448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Cilj: Usporediti ono što znam s provjerenim i relevantnim podacima o određenom fenomenu.</a:t>
            </a:r>
          </a:p>
          <a:p>
            <a:r>
              <a:rPr lang="hr-HR" dirty="0"/>
              <a:t>Aktivnost:</a:t>
            </a:r>
            <a:r>
              <a:rPr lang="hr-HR" baseline="0" dirty="0"/>
              <a:t> Neka učenici usporede informacije koje znaju s informacijama koje su prikazane u videu. Koje su od njih istinite, a koje nisu. Potaknite raspravu o važnosti informiranja iz relevantnih, provjerenih i vjerodostojnih informacija.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667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80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7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41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95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258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91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065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32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77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2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79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6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451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5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85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0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03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80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41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56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92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56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43EA6-250B-4BB9-AE08-6C835BC649D4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97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3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OV1aBVYKG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752" y="1720840"/>
            <a:ext cx="112124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Prezentacija ima za cilj upoznati učenike s koronavirusom, ukazati im na važnost kvalitetnog informiranja iz provjerenih informacija te na važnost održavanja mjera sprečavanja širenja virusa.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Korelacije: Sat razredne zajednice, MPT Uporaba IKT, MPT Građanski odgoj i obrazovanje, MPT Zdravlje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Prva verzija objavljena: 13.3.2020.</a:t>
            </a:r>
          </a:p>
          <a:p>
            <a:r>
              <a:rPr lang="hr-HR" dirty="0">
                <a:solidFill>
                  <a:schemeClr val="bg1"/>
                </a:solidFill>
              </a:rPr>
              <a:t>Dopunjena verzija: 19.3.2020.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25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34" y="1925819"/>
            <a:ext cx="3070931" cy="4219303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38200" y="1925818"/>
            <a:ext cx="5181600" cy="4116207"/>
          </a:xfrm>
        </p:spPr>
        <p:txBody>
          <a:bodyPr/>
          <a:lstStyle/>
          <a:p>
            <a:r>
              <a:rPr lang="hr-HR" dirty="0"/>
              <a:t>Čestim pranjem ruku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57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57"/>
          <a:stretch/>
        </p:blipFill>
        <p:spPr>
          <a:xfrm>
            <a:off x="6267430" y="1458000"/>
            <a:ext cx="5924570" cy="54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Pravilnom higijenom kihanja i kašljanja</a:t>
            </a:r>
          </a:p>
          <a:p>
            <a:pPr lvl="1"/>
            <a:r>
              <a:rPr lang="hr-HR" dirty="0"/>
              <a:t>Kihanje/kašljanje „u lakat”</a:t>
            </a:r>
          </a:p>
          <a:p>
            <a:pPr lvl="1"/>
            <a:r>
              <a:rPr lang="hr-HR" dirty="0"/>
              <a:t>Kihanje/kašljanje u maramicu</a:t>
            </a:r>
          </a:p>
          <a:p>
            <a:pPr lvl="2"/>
            <a:r>
              <a:rPr lang="hr-HR" dirty="0"/>
              <a:t>Maramicu odmah odbaciti u smeće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688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37" y="1828799"/>
            <a:ext cx="5181600" cy="38862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8200" y="1828799"/>
            <a:ext cx="5181600" cy="4005163"/>
          </a:xfrm>
        </p:spPr>
        <p:txBody>
          <a:bodyPr/>
          <a:lstStyle/>
          <a:p>
            <a:r>
              <a:rPr lang="hr-HR" dirty="0"/>
              <a:t>Izbjegavanje bliskog kontakta s osobama koje imaju povišenu temperaturu ili kašlju</a:t>
            </a:r>
          </a:p>
          <a:p>
            <a:r>
              <a:rPr lang="hr-HR" dirty="0"/>
              <a:t>Održavanje razmaka u kontaktu s drugim ljudima (min. 2 m)</a:t>
            </a:r>
          </a:p>
          <a:p>
            <a:pPr lvl="1"/>
            <a:r>
              <a:rPr lang="hr-HR" b="1" dirty="0"/>
              <a:t>Na slici: </a:t>
            </a:r>
            <a:r>
              <a:rPr lang="hr-HR" dirty="0"/>
              <a:t>građani i građane u jednom talijanskog gradu u redu pred bankomatom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92936" y="5708287"/>
            <a:ext cx="5175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b="1" dirty="0">
                <a:solidFill>
                  <a:prstClr val="black"/>
                </a:solidFill>
              </a:rPr>
              <a:t>Fotograf: </a:t>
            </a:r>
            <a:r>
              <a:rPr lang="en-GB" sz="1200" b="1" dirty="0">
                <a:solidFill>
                  <a:prstClr val="black"/>
                </a:solidFill>
              </a:rPr>
              <a:t>ALBERTO PIZZOLI</a:t>
            </a:r>
          </a:p>
        </p:txBody>
      </p:sp>
    </p:spTree>
    <p:extLst>
      <p:ext uri="{BB962C8B-B14F-4D97-AF65-F5344CB8AC3E}">
        <p14:creationId xmlns:p14="http://schemas.microsoft.com/office/powerpoint/2010/main" val="429104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Izbjegavajte rukovanje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5706418" y="1825625"/>
            <a:ext cx="6013559" cy="3983616"/>
            <a:chOff x="5797858" y="1506029"/>
            <a:chExt cx="6013559" cy="39836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9" y="1506029"/>
              <a:ext cx="2690120" cy="201759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8" y="3725645"/>
              <a:ext cx="2709348" cy="1764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0" r="31963"/>
            <a:stretch/>
          </p:blipFill>
          <p:spPr>
            <a:xfrm>
              <a:off x="8593584" y="1506029"/>
              <a:ext cx="3217833" cy="3983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7357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Informirajte se!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37471" y="2778807"/>
            <a:ext cx="8335329" cy="823912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hr-HR" sz="6000" dirty="0">
                <a:solidFill>
                  <a:schemeClr val="bg1"/>
                </a:solidFill>
              </a:rPr>
              <a:t>www.koronavirus.hr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10" y="2574233"/>
            <a:ext cx="1233061" cy="1233061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2637471" y="4278881"/>
            <a:ext cx="8335329" cy="823912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hr-HR" sz="6000" dirty="0">
                <a:solidFill>
                  <a:schemeClr val="bg1"/>
                </a:solidFill>
              </a:rPr>
              <a:t>113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28" y="4118837"/>
            <a:ext cx="1140823" cy="1144001"/>
          </a:xfrm>
        </p:spPr>
      </p:pic>
    </p:spTree>
    <p:extLst>
      <p:ext uri="{BB962C8B-B14F-4D97-AF65-F5344CB8AC3E}">
        <p14:creationId xmlns:p14="http://schemas.microsoft.com/office/powerpoint/2010/main" val="4291308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411" y="4135017"/>
            <a:ext cx="3526531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79" y="3955017"/>
            <a:ext cx="1624060" cy="14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9" y="2433117"/>
            <a:ext cx="4000500" cy="714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839" y="1819126"/>
            <a:ext cx="1065667" cy="13283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91449" y="326368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www.hzjz.hr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90499" y="326368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civilna-zastita.gov.hr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4824" y="566137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www.ecdc.europa.eu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0498" y="566137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www.who.int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>
                <a:solidFill>
                  <a:prstClr val="white"/>
                </a:solidFill>
                <a:latin typeface="Calibri" panose="020F0502020204030204"/>
              </a:rPr>
              <a:t>Informirajte se!</a:t>
            </a:r>
            <a:endParaRPr lang="en-GB" sz="3600" b="1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33415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bg1"/>
                </a:solidFill>
                <a:latin typeface="+mn-lt"/>
              </a:rPr>
              <a:t>Koronavirus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337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  <a:latin typeface="+mn-lt"/>
              </a:rPr>
              <a:t>Uvod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Što znate o koronavirusu?</a:t>
            </a:r>
          </a:p>
          <a:p>
            <a:r>
              <a:rPr lang="hr-HR" dirty="0"/>
              <a:t>Gdje se čuli te informacije?</a:t>
            </a:r>
          </a:p>
          <a:p>
            <a:r>
              <a:rPr lang="hr-HR" dirty="0"/>
              <a:t>Zabilježite ih u tablicu u stupcu „Znam”.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4102704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  <a:latin typeface="+mn-lt"/>
              </a:rPr>
              <a:t>Tablica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766610"/>
              </p:ext>
            </p:extLst>
          </p:nvPr>
        </p:nvGraphicFramePr>
        <p:xfrm>
          <a:off x="838200" y="1825625"/>
          <a:ext cx="10515600" cy="2654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224"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ZNAM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NAUČIH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4523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23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  <a:latin typeface="+mn-lt"/>
              </a:rPr>
              <a:t>Upoznajmo: Svjetska zdravstvena organizacija (WHO)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S</a:t>
            </a:r>
            <a:r>
              <a:rPr lang="en-GB" dirty="0" err="1"/>
              <a:t>pecijalizirana</a:t>
            </a:r>
            <a:r>
              <a:rPr lang="en-GB" dirty="0"/>
              <a:t> </a:t>
            </a:r>
            <a:r>
              <a:rPr lang="en-GB" dirty="0" err="1"/>
              <a:t>agencija</a:t>
            </a:r>
            <a:r>
              <a:rPr lang="en-GB" dirty="0"/>
              <a:t> </a:t>
            </a:r>
            <a:r>
              <a:rPr lang="en-GB" dirty="0" err="1"/>
              <a:t>Organizacije</a:t>
            </a:r>
            <a:r>
              <a:rPr lang="en-GB" dirty="0"/>
              <a:t> </a:t>
            </a:r>
            <a:r>
              <a:rPr lang="en-GB" dirty="0" err="1"/>
              <a:t>Ujedinjenih</a:t>
            </a:r>
            <a:r>
              <a:rPr lang="en-GB" dirty="0"/>
              <a:t> </a:t>
            </a:r>
            <a:r>
              <a:rPr lang="en-GB" dirty="0" err="1"/>
              <a:t>naroda</a:t>
            </a:r>
            <a:r>
              <a:rPr lang="en-GB" dirty="0"/>
              <a:t> </a:t>
            </a:r>
            <a:endParaRPr lang="hr-HR" dirty="0"/>
          </a:p>
          <a:p>
            <a:r>
              <a:rPr lang="en-GB" dirty="0" err="1"/>
              <a:t>Osnovana</a:t>
            </a:r>
            <a:r>
              <a:rPr lang="hr-HR" dirty="0"/>
              <a:t>:</a:t>
            </a:r>
            <a:r>
              <a:rPr lang="en-GB" dirty="0"/>
              <a:t> 7. </a:t>
            </a:r>
            <a:r>
              <a:rPr lang="en-GB" dirty="0" err="1"/>
              <a:t>travnja</a:t>
            </a:r>
            <a:r>
              <a:rPr lang="en-GB" dirty="0"/>
              <a:t> 1948.</a:t>
            </a:r>
            <a:endParaRPr lang="hr-HR" dirty="0"/>
          </a:p>
          <a:p>
            <a:r>
              <a:rPr lang="hr-HR" dirty="0"/>
              <a:t>S</a:t>
            </a:r>
            <a:r>
              <a:rPr lang="en-GB" dirty="0" err="1"/>
              <a:t>jedište</a:t>
            </a:r>
            <a:r>
              <a:rPr lang="hr-HR" dirty="0"/>
              <a:t>:</a:t>
            </a:r>
            <a:r>
              <a:rPr lang="en-GB" dirty="0"/>
              <a:t> </a:t>
            </a:r>
            <a:r>
              <a:rPr lang="en-GB" dirty="0" err="1"/>
              <a:t>Genev</a:t>
            </a:r>
            <a:r>
              <a:rPr lang="hr-HR" dirty="0"/>
              <a:t>a, Švicarska</a:t>
            </a:r>
          </a:p>
          <a:p>
            <a:r>
              <a:rPr lang="hr-HR" dirty="0"/>
              <a:t>Zadaća: k</a:t>
            </a:r>
            <a:r>
              <a:rPr lang="en-GB" dirty="0" err="1"/>
              <a:t>oordina</a:t>
            </a:r>
            <a:r>
              <a:rPr lang="hr-HR" dirty="0"/>
              <a:t>cija</a:t>
            </a:r>
            <a:r>
              <a:rPr lang="en-GB" dirty="0"/>
              <a:t> </a:t>
            </a:r>
            <a:r>
              <a:rPr lang="en-GB" dirty="0" err="1"/>
              <a:t>međunarodnog</a:t>
            </a:r>
            <a:r>
              <a:rPr lang="en-GB" dirty="0"/>
              <a:t> </a:t>
            </a:r>
            <a:r>
              <a:rPr lang="en-GB" dirty="0" err="1"/>
              <a:t>javnog</a:t>
            </a:r>
            <a:r>
              <a:rPr lang="en-GB" dirty="0"/>
              <a:t> </a:t>
            </a:r>
            <a:r>
              <a:rPr lang="en-GB" dirty="0" err="1"/>
              <a:t>zdravstva</a:t>
            </a:r>
            <a:r>
              <a:rPr lang="hr-HR" dirty="0"/>
              <a:t>, </a:t>
            </a:r>
            <a:r>
              <a:rPr lang="en-GB" dirty="0" err="1"/>
              <a:t>postavljanja</a:t>
            </a:r>
            <a:r>
              <a:rPr lang="en-GB" dirty="0"/>
              <a:t> </a:t>
            </a:r>
            <a:r>
              <a:rPr lang="en-GB" dirty="0" err="1"/>
              <a:t>standarda</a:t>
            </a:r>
            <a:r>
              <a:rPr lang="en-GB" dirty="0"/>
              <a:t> </a:t>
            </a:r>
            <a:r>
              <a:rPr lang="en-GB" dirty="0" err="1"/>
              <a:t>postupanja</a:t>
            </a:r>
            <a:r>
              <a:rPr lang="en-GB" dirty="0"/>
              <a:t>, </a:t>
            </a:r>
            <a:r>
              <a:rPr lang="en-GB" dirty="0" err="1"/>
              <a:t>prikupljanja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hr-HR" dirty="0"/>
              <a:t> itd.</a:t>
            </a:r>
          </a:p>
          <a:p>
            <a:r>
              <a:rPr lang="hr-HR" dirty="0"/>
              <a:t>Hrvatska je članica od 1992. g.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207861"/>
            <a:ext cx="5181600" cy="1586865"/>
          </a:xfrm>
        </p:spPr>
      </p:pic>
    </p:spTree>
    <p:extLst>
      <p:ext uri="{BB962C8B-B14F-4D97-AF65-F5344CB8AC3E}">
        <p14:creationId xmlns:p14="http://schemas.microsoft.com/office/powerpoint/2010/main" val="422994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Jeste li znali?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Andrija Štampar (1888.-1958.)</a:t>
            </a:r>
          </a:p>
          <a:p>
            <a:r>
              <a:rPr lang="hr-HR" dirty="0"/>
              <a:t>Svjetski priznati stručnjak u području socijalne medicine</a:t>
            </a:r>
          </a:p>
          <a:p>
            <a:r>
              <a:rPr lang="hr-HR" dirty="0"/>
              <a:t>Radio na educiranju pučanstva u području higijene</a:t>
            </a:r>
          </a:p>
          <a:p>
            <a:r>
              <a:rPr lang="hr-HR" dirty="0"/>
              <a:t>Pozvan kao savjetnik u području javnog zdravstva u niz država</a:t>
            </a:r>
          </a:p>
          <a:p>
            <a:r>
              <a:rPr lang="hr-HR" dirty="0"/>
              <a:t>Osnovao Školu narodnog zdravlja</a:t>
            </a:r>
          </a:p>
          <a:p>
            <a:r>
              <a:rPr lang="hr-HR" dirty="0"/>
              <a:t>Sudjelovao u osnivanju Svjetske zdravstvene organizacije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172494"/>
            <a:ext cx="4953000" cy="3657600"/>
          </a:xfrm>
        </p:spPr>
      </p:pic>
    </p:spTree>
    <p:extLst>
      <p:ext uri="{BB962C8B-B14F-4D97-AF65-F5344CB8AC3E}">
        <p14:creationId xmlns:p14="http://schemas.microsoft.com/office/powerpoint/2010/main" val="2361122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+mn-lt"/>
              </a:rPr>
              <a:t>Uputa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Pogledajte video Svjetske zdravstvene organizacije</a:t>
            </a:r>
          </a:p>
          <a:p>
            <a:r>
              <a:rPr lang="hr-HR" dirty="0"/>
              <a:t>Zabilježite one informacije koje su vam nove</a:t>
            </a:r>
          </a:p>
          <a:p>
            <a:r>
              <a:rPr lang="hr-HR" dirty="0"/>
              <a:t>Video: </a:t>
            </a:r>
            <a:r>
              <a:rPr lang="hr-HR" dirty="0">
                <a:hlinkClick r:id="rId3"/>
              </a:rPr>
              <a:t>https://youtu.be/mOV1aBVYKGA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6939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+mn-lt"/>
              </a:rPr>
              <a:t>Tablica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420391"/>
              </p:ext>
            </p:extLst>
          </p:nvPr>
        </p:nvGraphicFramePr>
        <p:xfrm>
          <a:off x="838200" y="1825625"/>
          <a:ext cx="10515600" cy="2654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224"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ZNAM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NAUČIH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4523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528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bg1"/>
                </a:solidFill>
                <a:latin typeface="+mn-lt"/>
              </a:rPr>
              <a:t>Kako se zaštiti?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93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484</Words>
  <Application>Microsoft Office PowerPoint</Application>
  <PresentationFormat>Široki zaslon</PresentationFormat>
  <Paragraphs>79</Paragraphs>
  <Slides>15</Slides>
  <Notes>14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1_Office Theme</vt:lpstr>
      <vt:lpstr>PowerPoint prezentacija</vt:lpstr>
      <vt:lpstr>Koronavirus</vt:lpstr>
      <vt:lpstr>Uvod</vt:lpstr>
      <vt:lpstr>Tablica</vt:lpstr>
      <vt:lpstr>Upoznajmo: Svjetska zdravstvena organizacija (WHO)</vt:lpstr>
      <vt:lpstr>Jeste li znali?</vt:lpstr>
      <vt:lpstr>Uputa</vt:lpstr>
      <vt:lpstr>Tablica</vt:lpstr>
      <vt:lpstr>Kako se zaštiti?</vt:lpstr>
      <vt:lpstr>Kako se zaštiti od virusa?</vt:lpstr>
      <vt:lpstr>Kako se zaštiti od virusa?</vt:lpstr>
      <vt:lpstr>Kako se zaštiti od virusa?</vt:lpstr>
      <vt:lpstr>Kako se zaštiti od virusa?</vt:lpstr>
      <vt:lpstr>Informirajte se!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Koronavirus</dc:title>
  <dc:creator>Mario FSO</dc:creator>
  <cp:lastModifiedBy>Željka Korlević</cp:lastModifiedBy>
  <cp:revision>17</cp:revision>
  <dcterms:created xsi:type="dcterms:W3CDTF">2020-03-12T20:11:13Z</dcterms:created>
  <dcterms:modified xsi:type="dcterms:W3CDTF">2020-03-20T08:05:44Z</dcterms:modified>
</cp:coreProperties>
</file>