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3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2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04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4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43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49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99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81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84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4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8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0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9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14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9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6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13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0E1305-9BB4-4782-9967-5DE46770DA8D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2EA172-2B8B-4B2F-9696-EA07F47A60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8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5D1C7-6D48-47AE-A2A3-BAA986857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159" y="208389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b="1" dirty="0"/>
              <a:t>Velika gospodarska kriza i zbivanja u SAD-u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1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27D2FC-C89B-4CA7-AAF3-D0954B74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5" y="2471525"/>
            <a:ext cx="10732246" cy="4080104"/>
          </a:xfrm>
        </p:spPr>
        <p:txBody>
          <a:bodyPr>
            <a:normAutofit/>
          </a:bodyPr>
          <a:lstStyle/>
          <a:p>
            <a:r>
              <a:rPr lang="hr-HR" sz="2400" dirty="0"/>
              <a:t>burze – trgovina dionicama</a:t>
            </a:r>
          </a:p>
          <a:p>
            <a:r>
              <a:rPr lang="hr-HR" sz="2400" dirty="0"/>
              <a:t>slom burze na </a:t>
            </a:r>
            <a:r>
              <a:rPr lang="hr-HR" sz="2400" b="1" dirty="0"/>
              <a:t>Wall </a:t>
            </a:r>
            <a:r>
              <a:rPr lang="hr-HR" sz="2400" b="1" dirty="0" err="1"/>
              <a:t>Streetu</a:t>
            </a:r>
            <a:r>
              <a:rPr lang="hr-HR" sz="2400" dirty="0"/>
              <a:t> krajem listopada 1929.g.</a:t>
            </a:r>
          </a:p>
        </p:txBody>
      </p:sp>
      <p:pic>
        <p:nvPicPr>
          <p:cNvPr id="4" name="Picture 2" descr="J:\dnevnik, pripreme i sl\Marof\Šk. god. 2016.2017\4.g\slike\139863.3734274.jpg">
            <a:hlinkClick r:id="rId2" action="ppaction://hlinksldjump"/>
            <a:extLst>
              <a:ext uri="{FF2B5EF4-FFF2-40B4-BE49-F238E27FC236}">
                <a16:creationId xmlns:a16="http://schemas.microsoft.com/office/drawing/2014/main" id="{4440EA77-F3FD-4A12-8536-C81249F1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62" y="2348453"/>
            <a:ext cx="3377938" cy="45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dnevnik, pripreme i sl\Marof\Šk. god. 2016.2017\4.g\slike\photo-ekonomija-berze-bane-razno-Velika_depresija_a_962974344.jpg">
            <a:extLst>
              <a:ext uri="{FF2B5EF4-FFF2-40B4-BE49-F238E27FC236}">
                <a16:creationId xmlns:a16="http://schemas.microsoft.com/office/drawing/2014/main" id="{657D07F2-4776-46D4-AEFC-533CF38D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9" y="3619892"/>
            <a:ext cx="4177385" cy="31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>
            <a:extLst>
              <a:ext uri="{FF2B5EF4-FFF2-40B4-BE49-F238E27FC236}">
                <a16:creationId xmlns:a16="http://schemas.microsoft.com/office/drawing/2014/main" id="{E8B991A0-08BE-4A14-AB70-3623DF1C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489435"/>
            <a:ext cx="11557261" cy="5297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altLang="sr-Latn-RS" sz="2400" dirty="0">
                <a:solidFill>
                  <a:schemeClr val="bg1"/>
                </a:solidFill>
              </a:rPr>
              <a:t> </a:t>
            </a:r>
            <a:r>
              <a:rPr lang="hr-HR" altLang="sr-Latn-RS" sz="2400" b="1" dirty="0">
                <a:solidFill>
                  <a:schemeClr val="bg1"/>
                </a:solidFill>
              </a:rPr>
              <a:t>John K. Galbraith, </a:t>
            </a:r>
            <a:r>
              <a:rPr lang="hr-HR" altLang="sr-Latn-RS" sz="2400" b="1" i="1" dirty="0">
                <a:solidFill>
                  <a:schemeClr val="bg1"/>
                </a:solidFill>
              </a:rPr>
              <a:t>Doba neizvjesnosti</a:t>
            </a:r>
          </a:p>
          <a:p>
            <a:pPr algn="just"/>
            <a:endParaRPr lang="hr-HR" altLang="sr-Latn-RS" dirty="0"/>
          </a:p>
          <a:p>
            <a:pPr algn="just"/>
            <a:r>
              <a:rPr lang="hr-HR" altLang="sr-Latn-RS" sz="2200" dirty="0"/>
              <a:t>„</a:t>
            </a:r>
            <a:r>
              <a:rPr lang="hr-HR" altLang="sr-Latn-RS" sz="2200" i="1" dirty="0"/>
              <a:t>Posljednjih nekoliko dana prije toga promet na burzi bio je </a:t>
            </a:r>
            <a:r>
              <a:rPr lang="hr-HR" altLang="sr-Latn-RS" sz="2200" i="1" dirty="0" err="1"/>
              <a:t>salb</a:t>
            </a:r>
            <a:r>
              <a:rPr lang="hr-HR" altLang="sr-Latn-RS" sz="2200" i="1" dirty="0"/>
              <a:t>, mlitav. Tog jutra (...) odjednom je izbila velika, neobuzdana, neobjašnjiva, bezglava panika: svi su se htjeli otarasiti svojih akcija, svi su ih htjeli prodati. Panika se sručila na njujoršku burzu olujnom snagom, poput divlje, nezaustavljive bujice... U zgradi burze buka je bila zaglušna, napolju, u Wall </a:t>
            </a:r>
            <a:r>
              <a:rPr lang="hr-HR" altLang="sr-Latn-RS" sz="2200" i="1" dirty="0" err="1"/>
              <a:t>Streetu</a:t>
            </a:r>
            <a:r>
              <a:rPr lang="hr-HR" altLang="sr-Latn-RS" sz="2200" i="1" dirty="0"/>
              <a:t>, okupila se golema masa, jer se u New Yorku proširila glasina da se ruši kapitalizam i ljudi su došli da to vide. Za svaki slučaj pozvana je policija: možda burzovni mešetari i bankari podivljaju, možda će ih trebati silom smiriti. Na fasadi jedne od visokih zgrada pojavio se neki radnik da nešto popravi, a gomila na ulici pomislila je da je to neki samoubojica i nestrpljivo čekala da vidi kako će skočiti.”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C9E7B-2572-4A3A-8462-DF1D8C4F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18" y="2311268"/>
            <a:ext cx="10421161" cy="3693605"/>
          </a:xfrm>
        </p:spPr>
        <p:txBody>
          <a:bodyPr>
            <a:normAutofit/>
          </a:bodyPr>
          <a:lstStyle/>
          <a:p>
            <a:r>
              <a:rPr lang="hr-HR" sz="2400" dirty="0"/>
              <a:t>uzrok: </a:t>
            </a:r>
            <a:r>
              <a:rPr lang="hr-HR" sz="2400" b="1" dirty="0"/>
              <a:t>hiperprodukcija</a:t>
            </a:r>
            <a:r>
              <a:rPr lang="hr-HR" sz="2400" dirty="0"/>
              <a:t> ; pad vrijednosti dionica</a:t>
            </a:r>
          </a:p>
          <a:p>
            <a:r>
              <a:rPr lang="hr-HR" sz="2400" dirty="0"/>
              <a:t>širenje krize u gospodarski razvijene države</a:t>
            </a:r>
          </a:p>
          <a:p>
            <a:r>
              <a:rPr lang="hr-HR" sz="2400" dirty="0"/>
              <a:t>predsjednik </a:t>
            </a:r>
            <a:r>
              <a:rPr lang="hr-HR" sz="2400" b="1" dirty="0"/>
              <a:t>Herbert Hoover </a:t>
            </a:r>
            <a:r>
              <a:rPr lang="hr-HR" sz="2400" dirty="0"/>
              <a:t>(1929.-1933.) – pokušaj olakšavanja situacije</a:t>
            </a:r>
          </a:p>
        </p:txBody>
      </p:sp>
      <p:pic>
        <p:nvPicPr>
          <p:cNvPr id="4" name="Picture 3" descr="J:\dnevnik, pripreme i sl\Marof\Šk. god. 2016.2017\4.g\slike\images (2).jpg">
            <a:extLst>
              <a:ext uri="{FF2B5EF4-FFF2-40B4-BE49-F238E27FC236}">
                <a16:creationId xmlns:a16="http://schemas.microsoft.com/office/drawing/2014/main" id="{3D0A67A9-87CC-4FF8-AB59-EE748CA3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13" y="18950"/>
            <a:ext cx="2586087" cy="32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2A5D01-A50E-498B-9E76-A2E12AFF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9" y="3749326"/>
            <a:ext cx="4678554" cy="31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38AA33-F169-4016-9F6C-420B7E6E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92881" cy="4051824"/>
          </a:xfrm>
        </p:spPr>
        <p:txBody>
          <a:bodyPr>
            <a:normAutofit/>
          </a:bodyPr>
          <a:lstStyle/>
          <a:p>
            <a:r>
              <a:rPr lang="hr-HR" sz="2400" dirty="0"/>
              <a:t>predsjednik </a:t>
            </a:r>
            <a:r>
              <a:rPr lang="hr-HR" sz="2400" b="1" dirty="0"/>
              <a:t>Franklin </a:t>
            </a:r>
            <a:r>
              <a:rPr lang="hr-HR" sz="2400" b="1" dirty="0" err="1"/>
              <a:t>Delano</a:t>
            </a:r>
            <a:r>
              <a:rPr lang="hr-HR" sz="2400" b="1" dirty="0"/>
              <a:t> Roosevelt </a:t>
            </a:r>
            <a:r>
              <a:rPr lang="hr-HR" sz="2400" dirty="0"/>
              <a:t>(1933.-1945.) – intervencija države u gospodarstvo </a:t>
            </a:r>
            <a:r>
              <a:rPr lang="hr-HR" sz="2400" dirty="0">
                <a:latin typeface="Century Gothic" panose="020B0502020202020204" pitchFamily="34" charset="0"/>
              </a:rPr>
              <a:t>→</a:t>
            </a:r>
            <a:r>
              <a:rPr lang="hr-HR" sz="2400" dirty="0"/>
              <a:t> </a:t>
            </a:r>
            <a:r>
              <a:rPr lang="hr-HR" sz="2400" b="1" dirty="0"/>
              <a:t>New Deal </a:t>
            </a:r>
          </a:p>
          <a:p>
            <a:r>
              <a:rPr lang="hr-HR" sz="2400" dirty="0"/>
              <a:t>program javnih radova, ukidanje prohibicije</a:t>
            </a:r>
          </a:p>
          <a:p>
            <a:r>
              <a:rPr lang="hr-HR" sz="2400" dirty="0"/>
              <a:t>osnivanje sindikata, uređenje plaći i radnih sati</a:t>
            </a:r>
          </a:p>
          <a:p>
            <a:r>
              <a:rPr lang="hr-HR" sz="2400" dirty="0"/>
              <a:t>ulazak u </a:t>
            </a:r>
            <a:r>
              <a:rPr lang="hr-HR" sz="2400" dirty="0" err="1"/>
              <a:t>II.svj</a:t>
            </a:r>
            <a:r>
              <a:rPr lang="hr-HR" sz="2400" dirty="0"/>
              <a:t>. rat – kraj krize za SAD</a:t>
            </a:r>
          </a:p>
        </p:txBody>
      </p:sp>
      <p:pic>
        <p:nvPicPr>
          <p:cNvPr id="4" name="Picture 2" descr="J:\dnevnik, pripreme i sl\Marof\Šk. god. 2016.2017\4.g\slike\roosvelt-08647.jpg">
            <a:extLst>
              <a:ext uri="{FF2B5EF4-FFF2-40B4-BE49-F238E27FC236}">
                <a16:creationId xmlns:a16="http://schemas.microsoft.com/office/drawing/2014/main" id="{6CD78BE5-3BFB-4E21-B60E-FC59D932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0" y="3317450"/>
            <a:ext cx="3429786" cy="34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253</Words>
  <Application>Microsoft Office PowerPoint</Application>
  <PresentationFormat>Široki zaslon</PresentationFormat>
  <Paragraphs>13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Soba za sastanke za ion</vt:lpstr>
      <vt:lpstr>  Velika gospodarska kriza i zbivanja u SAD-u 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Velika gospodarska kriza i zbivanja u SAD-u </dc:title>
  <dc:creator>Korisnik</dc:creator>
  <cp:lastModifiedBy>Korisnik</cp:lastModifiedBy>
  <cp:revision>6</cp:revision>
  <dcterms:created xsi:type="dcterms:W3CDTF">2020-01-14T21:56:51Z</dcterms:created>
  <dcterms:modified xsi:type="dcterms:W3CDTF">2020-11-26T14:58:03Z</dcterms:modified>
</cp:coreProperties>
</file>