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Switch case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93236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1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Napišite program koji će an temelju korisnikove unesene ocjene ispisati riječima </a:t>
            </a:r>
            <a:r>
              <a:rPr lang="hr-HR" b="1" dirty="0" smtClean="0"/>
              <a:t>Nedovoljan, Dovoljan, Dobar, Vrlo dobar, Odlican</a:t>
            </a:r>
          </a:p>
          <a:p>
            <a:endParaRPr lang="hr-H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880157"/>
            <a:ext cx="4859640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9264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1</a:t>
            </a:r>
            <a:endParaRPr lang="hr-H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00200"/>
            <a:ext cx="7010400" cy="4727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1177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2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Napisati program za upis ocjena i ispis uspjeha</a:t>
            </a:r>
            <a:endParaRPr lang="hr-H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590800"/>
            <a:ext cx="4202723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9830" y="4648200"/>
            <a:ext cx="477178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4791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hr-HR" dirty="0" smtClean="0"/>
              <a:t>Zadatak 2</a:t>
            </a:r>
            <a:endParaRPr lang="hr-H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914400"/>
            <a:ext cx="5027261" cy="5743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8102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3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Napisati program koji za upisani samoglasnik ispisuje redni broj samoglasnika u abecedi, prema slijedećoj tabeli:</a:t>
            </a:r>
            <a:endParaRPr lang="hr-H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254991"/>
            <a:ext cx="4191000" cy="191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8451" y="3592256"/>
            <a:ext cx="3927982" cy="1623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3612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3</a:t>
            </a:r>
            <a:endParaRPr lang="hr-H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24000"/>
            <a:ext cx="6781800" cy="46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5224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4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Napisati program za izračunavanje y na </a:t>
            </a:r>
            <a:r>
              <a:rPr lang="pl-PL" dirty="0" smtClean="0"/>
              <a:t>osnovi </a:t>
            </a:r>
            <a:r>
              <a:rPr lang="pl-PL" dirty="0"/>
              <a:t>vrijednosti x</a:t>
            </a:r>
            <a:r>
              <a:rPr lang="pl-PL" dirty="0" smtClean="0"/>
              <a:t>:</a:t>
            </a:r>
          </a:p>
          <a:p>
            <a:endParaRPr lang="hr-H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927870"/>
            <a:ext cx="4151255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4876800"/>
            <a:ext cx="5263978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62034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4</a:t>
            </a:r>
            <a:endParaRPr lang="hr-HR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868" y="1524000"/>
            <a:ext cx="4461553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124200"/>
            <a:ext cx="404905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V="1">
            <a:off x="3048000" y="3276600"/>
            <a:ext cx="2819400" cy="2362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259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74</Words>
  <Application>Microsoft Office PowerPoint</Application>
  <PresentationFormat>On-screen Show (4:3)</PresentationFormat>
  <Paragraphs>13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Switch case</vt:lpstr>
      <vt:lpstr>Zadatak 1</vt:lpstr>
      <vt:lpstr>Zadatak 1</vt:lpstr>
      <vt:lpstr>Zadatak 2</vt:lpstr>
      <vt:lpstr>Zadatak 2</vt:lpstr>
      <vt:lpstr>Zadatak 3</vt:lpstr>
      <vt:lpstr>Zadatak 3</vt:lpstr>
      <vt:lpstr>Zadatak 4</vt:lpstr>
      <vt:lpstr>Zadatak 4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Switch case</dc:title>
  <dc:creator>zohercigo</dc:creator>
  <cp:lastModifiedBy>zoran</cp:lastModifiedBy>
  <cp:revision>3</cp:revision>
  <dcterms:created xsi:type="dcterms:W3CDTF">2006-08-16T00:00:00Z</dcterms:created>
  <dcterms:modified xsi:type="dcterms:W3CDTF">2017-01-20T16:30:49Z</dcterms:modified>
</cp:coreProperties>
</file>