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For petlja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5803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Aritmetička sredina neparnih prirodnih brojeva od 1 do n.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38400"/>
            <a:ext cx="19812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9199"/>
            <a:ext cx="6475217" cy="136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22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29411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92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Ispiši prirodne brojeve od 1 do 5.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200400"/>
            <a:ext cx="506156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1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59608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71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Ispisati prirodne brojeve od 5 prema 20 unatrag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67000"/>
            <a:ext cx="1795462" cy="328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97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09750"/>
            <a:ext cx="4997487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81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Ispis prirodnih brojeva djeljivih sa 5 od 1 do n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4648342" cy="237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88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71142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88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Ispisati </a:t>
            </a:r>
            <a:r>
              <a:rPr lang="hr-HR" dirty="0"/>
              <a:t>sumu prvih n prirodnih brojeva.</a:t>
            </a:r>
            <a:endParaRPr lang="hr-H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5659819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83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52575"/>
            <a:ext cx="5988856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76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For petlja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petlja</dc:title>
  <dc:creator>zohercigo</dc:creator>
  <cp:lastModifiedBy>zoran</cp:lastModifiedBy>
  <cp:revision>4</cp:revision>
  <dcterms:created xsi:type="dcterms:W3CDTF">2006-08-16T00:00:00Z</dcterms:created>
  <dcterms:modified xsi:type="dcterms:W3CDTF">2017-01-20T16:53:59Z</dcterms:modified>
</cp:coreProperties>
</file>