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4" r:id="rId11"/>
    <p:sldId id="265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61442-AA6D-4084-A0EB-775F249EF970}" v="1" dt="2020-11-22T15:41:54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dd34498d-c5cb-4820-b009-9f6aab0b2998" providerId="ADAL" clId="{1FE61442-AA6D-4084-A0EB-775F249EF970}"/>
    <pc:docChg chg="custSel addSld delSld modSld">
      <pc:chgData name="Lidija Blagojević" userId="dd34498d-c5cb-4820-b009-9f6aab0b2998" providerId="ADAL" clId="{1FE61442-AA6D-4084-A0EB-775F249EF970}" dt="2020-11-22T15:43:54.411" v="358" actId="14100"/>
      <pc:docMkLst>
        <pc:docMk/>
      </pc:docMkLst>
      <pc:sldChg chg="del">
        <pc:chgData name="Lidija Blagojević" userId="dd34498d-c5cb-4820-b009-9f6aab0b2998" providerId="ADAL" clId="{1FE61442-AA6D-4084-A0EB-775F249EF970}" dt="2020-11-22T15:40:26.243" v="0" actId="47"/>
        <pc:sldMkLst>
          <pc:docMk/>
          <pc:sldMk cId="2501387121" sldId="263"/>
        </pc:sldMkLst>
      </pc:sldChg>
      <pc:sldChg chg="addSp modSp new mod">
        <pc:chgData name="Lidija Blagojević" userId="dd34498d-c5cb-4820-b009-9f6aab0b2998" providerId="ADAL" clId="{1FE61442-AA6D-4084-A0EB-775F249EF970}" dt="2020-11-22T15:43:54.411" v="358" actId="14100"/>
        <pc:sldMkLst>
          <pc:docMk/>
          <pc:sldMk cId="797621268" sldId="265"/>
        </pc:sldMkLst>
        <pc:spChg chg="mod">
          <ac:chgData name="Lidija Blagojević" userId="dd34498d-c5cb-4820-b009-9f6aab0b2998" providerId="ADAL" clId="{1FE61442-AA6D-4084-A0EB-775F249EF970}" dt="2020-11-22T15:42:33.450" v="122" actId="120"/>
          <ac:spMkLst>
            <pc:docMk/>
            <pc:sldMk cId="797621268" sldId="265"/>
            <ac:spMk id="2" creationId="{7C8DA76B-45DE-4B6F-AFC5-BEE32AEA086B}"/>
          </ac:spMkLst>
        </pc:spChg>
        <pc:spChg chg="add mod">
          <ac:chgData name="Lidija Blagojević" userId="dd34498d-c5cb-4820-b009-9f6aab0b2998" providerId="ADAL" clId="{1FE61442-AA6D-4084-A0EB-775F249EF970}" dt="2020-11-22T15:43:54.411" v="358" actId="14100"/>
          <ac:spMkLst>
            <pc:docMk/>
            <pc:sldMk cId="797621268" sldId="265"/>
            <ac:spMk id="3" creationId="{CDA59D2B-AD0F-43DA-917A-F363329F40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2020-11-22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185457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Graf kvadratne funkcije f(x)=ax</a:t>
            </a:r>
            <a:r>
              <a:rPr lang="hr-HR" altLang="ko-KR" sz="32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2</a:t>
            </a:r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+bx+c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72200" y="3435846"/>
            <a:ext cx="2537370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r-HR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Lidija Blagojević, prof. savjetnik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D519B4F6-C52F-4495-A252-E9399349E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31590"/>
            <a:ext cx="810090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7A59D4-3D01-4DFC-9FE9-1C0E66A4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Tjeme parabole y=ax</a:t>
            </a:r>
            <a:r>
              <a:rPr lang="hr-HR" baseline="30000" dirty="0"/>
              <a:t>2</a:t>
            </a:r>
            <a:r>
              <a:rPr lang="hr-HR" dirty="0"/>
              <a:t>+bx+c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61E136DC-3E87-48E4-92A4-48A19D117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27634"/>
            <a:ext cx="831352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3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381A7A16-39E4-4E54-9322-97EFBA0A4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47614"/>
            <a:ext cx="5573414" cy="2096928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86EC8A8E-F1AF-463C-91B1-9BFD489145D5}"/>
              </a:ext>
            </a:extLst>
          </p:cNvPr>
          <p:cNvSpPr txBox="1"/>
          <p:nvPr/>
        </p:nvSpPr>
        <p:spPr>
          <a:xfrm>
            <a:off x="7164288" y="141962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a) u školi, b) za DZ</a:t>
            </a:r>
          </a:p>
        </p:txBody>
      </p:sp>
    </p:spTree>
    <p:extLst>
      <p:ext uri="{BB962C8B-B14F-4D97-AF65-F5344CB8AC3E}">
        <p14:creationId xmlns:p14="http://schemas.microsoft.com/office/powerpoint/2010/main" val="156300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FFB7B312-BE5F-4E07-A9F0-57915E6EB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79" y="1491630"/>
            <a:ext cx="7428121" cy="193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8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2E942CA6-9088-4E22-A510-51DF73893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14" y="1635646"/>
            <a:ext cx="7444436" cy="156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6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5D3B69-E916-4BFC-9C30-407619BCB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Zadaci za rad u školi i DZ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2F6C8C12-8724-4569-8C6B-A570A10A7499}"/>
              </a:ext>
            </a:extLst>
          </p:cNvPr>
          <p:cNvSpPr txBox="1"/>
          <p:nvPr/>
        </p:nvSpPr>
        <p:spPr>
          <a:xfrm>
            <a:off x="971600" y="1275606"/>
            <a:ext cx="6480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Udžbenik, str. 90</a:t>
            </a:r>
          </a:p>
          <a:p>
            <a:r>
              <a:rPr lang="hr-HR" dirty="0"/>
              <a:t>10,11,12,13,14 zadaci pod b) u školi, ostali za DZ</a:t>
            </a:r>
          </a:p>
          <a:p>
            <a:endParaRPr lang="hr-HR" dirty="0"/>
          </a:p>
          <a:p>
            <a:r>
              <a:rPr lang="hr-HR" dirty="0"/>
              <a:t>18, 19, 20 zajedno riješiti u udžbeniku</a:t>
            </a:r>
          </a:p>
          <a:p>
            <a:endParaRPr lang="hr-HR" dirty="0"/>
          </a:p>
          <a:p>
            <a:r>
              <a:rPr lang="hr-HR" dirty="0"/>
              <a:t>Svi zadaci koji ne budu riješeni u školi bit će za DZ</a:t>
            </a:r>
          </a:p>
        </p:txBody>
      </p:sp>
    </p:spTree>
    <p:extLst>
      <p:ext uri="{BB962C8B-B14F-4D97-AF65-F5344CB8AC3E}">
        <p14:creationId xmlns:p14="http://schemas.microsoft.com/office/powerpoint/2010/main" val="327615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8DA76B-45DE-4B6F-AFC5-BEE32AEA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16"/>
            <a:ext cx="7092280" cy="85725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/>
              <a:t>Prezentacija, video lekcija i domaća zadaća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CDA59D2B-AD0F-43DA-917A-F363329F4018}"/>
              </a:ext>
            </a:extLst>
          </p:cNvPr>
          <p:cNvSpPr txBox="1"/>
          <p:nvPr/>
        </p:nvSpPr>
        <p:spPr>
          <a:xfrm>
            <a:off x="467544" y="127560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Ova prezentacija, Video lekcija za ovu nastavnu </a:t>
            </a:r>
            <a:r>
              <a:rPr lang="hr-HR" dirty="0" err="1"/>
              <a:t>jednicu</a:t>
            </a:r>
            <a:r>
              <a:rPr lang="hr-HR" dirty="0"/>
              <a:t> kao i mjesto za predaju domaće zadaće nalazi se na </a:t>
            </a:r>
            <a:r>
              <a:rPr lang="hr-HR" dirty="0" err="1"/>
              <a:t>Loomenu</a:t>
            </a:r>
            <a:r>
              <a:rPr lang="hr-HR" dirty="0"/>
              <a:t>, u našem kolegiju MIOS, na uobičajenom mjestu. Rok za predaju domaće zadaće također je uobičajen, večer prije sata Matematike, do 23:59</a:t>
            </a:r>
          </a:p>
        </p:txBody>
      </p:sp>
    </p:spTree>
    <p:extLst>
      <p:ext uri="{BB962C8B-B14F-4D97-AF65-F5344CB8AC3E}">
        <p14:creationId xmlns:p14="http://schemas.microsoft.com/office/powerpoint/2010/main" val="79762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F1B117DF975488B0393DB22D8D2BE" ma:contentTypeVersion="33" ma:contentTypeDescription="Create a new document." ma:contentTypeScope="" ma:versionID="6bd61e953fc487a4034100e29734eeb1">
  <xsd:schema xmlns:xsd="http://www.w3.org/2001/XMLSchema" xmlns:xs="http://www.w3.org/2001/XMLSchema" xmlns:p="http://schemas.microsoft.com/office/2006/metadata/properties" xmlns:ns3="05ad64a8-3072-44b7-9688-07bbb5c6aecf" xmlns:ns4="0aa6a6ba-acfe-43af-8444-806e67c30b7f" targetNamespace="http://schemas.microsoft.com/office/2006/metadata/properties" ma:root="true" ma:fieldsID="c282dba1f04b6bc9f1f7e3fb1887ee6d" ns3:_="" ns4:_="">
    <xsd:import namespace="05ad64a8-3072-44b7-9688-07bbb5c6aecf"/>
    <xsd:import namespace="0aa6a6ba-acfe-43af-8444-806e67c30b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d64a8-3072-44b7-9688-07bbb5c6a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6a6ba-acfe-43af-8444-806e67c30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05ad64a8-3072-44b7-9688-07bbb5c6aecf" xsi:nil="true"/>
    <NotebookType xmlns="05ad64a8-3072-44b7-9688-07bbb5c6aecf" xsi:nil="true"/>
    <CultureName xmlns="05ad64a8-3072-44b7-9688-07bbb5c6aecf" xsi:nil="true"/>
    <Owner xmlns="05ad64a8-3072-44b7-9688-07bbb5c6aecf">
      <UserInfo>
        <DisplayName/>
        <AccountId xsi:nil="true"/>
        <AccountType/>
      </UserInfo>
    </Owner>
    <Students xmlns="05ad64a8-3072-44b7-9688-07bbb5c6aecf">
      <UserInfo>
        <DisplayName/>
        <AccountId xsi:nil="true"/>
        <AccountType/>
      </UserInfo>
    </Students>
    <Student_Groups xmlns="05ad64a8-3072-44b7-9688-07bbb5c6aecf">
      <UserInfo>
        <DisplayName/>
        <AccountId xsi:nil="true"/>
        <AccountType/>
      </UserInfo>
    </Student_Groups>
    <Distribution_Groups xmlns="05ad64a8-3072-44b7-9688-07bbb5c6aecf" xsi:nil="true"/>
    <TeamsChannelId xmlns="05ad64a8-3072-44b7-9688-07bbb5c6aecf" xsi:nil="true"/>
    <Math_Settings xmlns="05ad64a8-3072-44b7-9688-07bbb5c6aecf" xsi:nil="true"/>
    <AppVersion xmlns="05ad64a8-3072-44b7-9688-07bbb5c6aecf" xsi:nil="true"/>
    <LMS_Mappings xmlns="05ad64a8-3072-44b7-9688-07bbb5c6aecf" xsi:nil="true"/>
    <Invited_Teachers xmlns="05ad64a8-3072-44b7-9688-07bbb5c6aecf" xsi:nil="true"/>
    <IsNotebookLocked xmlns="05ad64a8-3072-44b7-9688-07bbb5c6aecf" xsi:nil="true"/>
    <DefaultSectionNames xmlns="05ad64a8-3072-44b7-9688-07bbb5c6aecf" xsi:nil="true"/>
    <Self_Registration_Enabled xmlns="05ad64a8-3072-44b7-9688-07bbb5c6aecf" xsi:nil="true"/>
    <Has_Teacher_Only_SectionGroup xmlns="05ad64a8-3072-44b7-9688-07bbb5c6aecf" xsi:nil="true"/>
    <FolderType xmlns="05ad64a8-3072-44b7-9688-07bbb5c6aecf" xsi:nil="true"/>
    <Invited_Students xmlns="05ad64a8-3072-44b7-9688-07bbb5c6aecf" xsi:nil="true"/>
    <Teachers xmlns="05ad64a8-3072-44b7-9688-07bbb5c6aecf">
      <UserInfo>
        <DisplayName/>
        <AccountId xsi:nil="true"/>
        <AccountType/>
      </UserInfo>
    </Teachers>
    <Is_Collaboration_Space_Locked xmlns="05ad64a8-3072-44b7-9688-07bbb5c6aecf" xsi:nil="true"/>
  </documentManagement>
</p:properties>
</file>

<file path=customXml/itemProps1.xml><?xml version="1.0" encoding="utf-8"?>
<ds:datastoreItem xmlns:ds="http://schemas.openxmlformats.org/officeDocument/2006/customXml" ds:itemID="{6E054186-EDEA-4DFF-9AA1-20A2D8EB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d64a8-3072-44b7-9688-07bbb5c6aecf"/>
    <ds:schemaRef ds:uri="0aa6a6ba-acfe-43af-8444-806e67c30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3248AA-32A6-4656-982D-8E9AA46522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EFFE74-A29A-48F4-9528-00640165D96D}">
  <ds:schemaRefs>
    <ds:schemaRef ds:uri="http://purl.org/dc/elements/1.1/"/>
    <ds:schemaRef ds:uri="05ad64a8-3072-44b7-9688-07bbb5c6aec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0aa6a6ba-acfe-43af-8444-806e67c30b7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9378</TotalTime>
  <Words>133</Words>
  <Application>Microsoft Office PowerPoint</Application>
  <PresentationFormat>Prikaz na zaslonu (16:9)</PresentationFormat>
  <Paragraphs>13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Theme</vt:lpstr>
      <vt:lpstr>PowerPoint prezentacija</vt:lpstr>
      <vt:lpstr>PowerPoint prezentacija</vt:lpstr>
      <vt:lpstr>Tjeme parabole y=ax2+bx+c</vt:lpstr>
      <vt:lpstr>PowerPoint prezentacija</vt:lpstr>
      <vt:lpstr>PowerPoint prezentacija</vt:lpstr>
      <vt:lpstr>PowerPoint prezentacija</vt:lpstr>
      <vt:lpstr>Zadaci za rad u školi i DZ</vt:lpstr>
      <vt:lpstr>Prezentacija, video lekcija i domaća zadaća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Lidija Blagojević</cp:lastModifiedBy>
  <cp:revision>68</cp:revision>
  <dcterms:created xsi:type="dcterms:W3CDTF">2014-04-01T16:27:38Z</dcterms:created>
  <dcterms:modified xsi:type="dcterms:W3CDTF">2020-11-22T15:43:58Z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0x010100C67F1B117DF975488B0393DB22D8D2BE</vt:lpwstr>
  </property>
</Properties>
</file>