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a" initials="b" lastIdx="2" clrIdx="0">
    <p:extLst>
      <p:ext uri="{19B8F6BF-5375-455C-9EA6-DF929625EA0E}">
        <p15:presenceInfo xmlns:p15="http://schemas.microsoft.com/office/powerpoint/2012/main" userId="be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3011" y="-402772"/>
            <a:ext cx="8001000" cy="2971801"/>
          </a:xfrm>
        </p:spPr>
        <p:txBody>
          <a:bodyPr>
            <a:normAutofit/>
          </a:bodyPr>
          <a:lstStyle/>
          <a:p>
            <a:r>
              <a:rPr lang="hr-HR" sz="8000" b="1" dirty="0" smtClean="0">
                <a:solidFill>
                  <a:srgbClr val="FFFF00"/>
                </a:solidFill>
              </a:rPr>
              <a:t>MAP MY RUN </a:t>
            </a:r>
            <a:endParaRPr lang="hr-HR" sz="8000" b="1" dirty="0">
              <a:solidFill>
                <a:srgbClr val="FFFF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841760" y="3399730"/>
            <a:ext cx="6400800" cy="1947333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FFFF00"/>
                </a:solidFill>
              </a:rPr>
              <a:t>Instalacija aplikacije, korištenje i zadaci</a:t>
            </a:r>
            <a:endParaRPr lang="hr-HR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7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7824" y="418012"/>
            <a:ext cx="4593182" cy="1996440"/>
          </a:xfrm>
        </p:spPr>
        <p:txBody>
          <a:bodyPr>
            <a:normAutofit/>
          </a:bodyPr>
          <a:lstStyle/>
          <a:p>
            <a:r>
              <a:rPr lang="hr-HR" sz="4400" b="1" dirty="0" smtClean="0">
                <a:solidFill>
                  <a:srgbClr val="FFFF00"/>
                </a:solidFill>
              </a:rPr>
              <a:t>UGODNO VJEŽBANJE ;)</a:t>
            </a:r>
            <a:endParaRPr lang="hr-HR" sz="4400" b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828" y="304800"/>
            <a:ext cx="5333412" cy="632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1016" y="685800"/>
            <a:ext cx="7067595" cy="1987731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FF00"/>
                </a:solidFill>
              </a:rPr>
              <a:t>Instalacija s Trgovine </a:t>
            </a:r>
            <a:r>
              <a:rPr lang="hr-HR" sz="4000" b="1" dirty="0" err="1" smtClean="0">
                <a:solidFill>
                  <a:srgbClr val="FFFF00"/>
                </a:solidFill>
              </a:rPr>
              <a:t>play</a:t>
            </a:r>
            <a:endParaRPr lang="hr-HR" sz="4000" b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05" y="2405983"/>
            <a:ext cx="2812482" cy="38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46955" y="0"/>
            <a:ext cx="8534400" cy="2127069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FF00"/>
                </a:solidFill>
              </a:rPr>
              <a:t>1. osnovno sučelje aplikacije</a:t>
            </a:r>
            <a:endParaRPr lang="hr-HR" sz="4000" b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27" y="1454331"/>
            <a:ext cx="3040923" cy="5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3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07023" y="250372"/>
            <a:ext cx="8534400" cy="1674223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FF00"/>
                </a:solidFill>
              </a:rPr>
              <a:t>2. Odabir tipa/vrste aktivnosti</a:t>
            </a:r>
            <a:endParaRPr lang="hr-HR" sz="4000" b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61" y="1782715"/>
            <a:ext cx="2571692" cy="441524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688" y="1782715"/>
            <a:ext cx="2636460" cy="44152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93" y="1782715"/>
            <a:ext cx="2528964" cy="435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1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5401" y="111035"/>
            <a:ext cx="8534400" cy="1987731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3. Izrada vlastitog računa punim imenom i prezimenom</a:t>
            </a:r>
          </a:p>
          <a:p>
            <a:r>
              <a:rPr lang="hr-HR" sz="2800" b="1" dirty="0" smtClean="0">
                <a:solidFill>
                  <a:srgbClr val="FFFF00"/>
                </a:solidFill>
              </a:rPr>
              <a:t>Izrada računa putem </a:t>
            </a:r>
            <a:r>
              <a:rPr lang="hr-HR" sz="2800" b="1" dirty="0" err="1">
                <a:solidFill>
                  <a:srgbClr val="FFFF00"/>
                </a:solidFill>
              </a:rPr>
              <a:t>g</a:t>
            </a:r>
            <a:r>
              <a:rPr lang="hr-HR" sz="2800" b="1" dirty="0" err="1" smtClean="0">
                <a:solidFill>
                  <a:srgbClr val="FFFF00"/>
                </a:solidFill>
              </a:rPr>
              <a:t>maila</a:t>
            </a:r>
            <a:r>
              <a:rPr lang="hr-HR" sz="2800" b="1" dirty="0" smtClean="0">
                <a:solidFill>
                  <a:srgbClr val="FFFF00"/>
                </a:solidFill>
              </a:rPr>
              <a:t> ili </a:t>
            </a:r>
            <a:r>
              <a:rPr lang="hr-HR" sz="2800" b="1" dirty="0" err="1" smtClean="0">
                <a:solidFill>
                  <a:srgbClr val="FFFF00"/>
                </a:solidFill>
              </a:rPr>
              <a:t>facebooka</a:t>
            </a:r>
            <a:endParaRPr lang="hr-HR" sz="2800" b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1913708"/>
            <a:ext cx="2664823" cy="42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28944" y="0"/>
            <a:ext cx="8534400" cy="2370909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5. snimanje treninga ili aktivnosti</a:t>
            </a:r>
          </a:p>
          <a:p>
            <a:r>
              <a:rPr lang="hr-HR" sz="2800" b="1" dirty="0" smtClean="0">
                <a:solidFill>
                  <a:srgbClr val="FFFF00"/>
                </a:solidFill>
              </a:rPr>
              <a:t>Javno (</a:t>
            </a:r>
            <a:r>
              <a:rPr lang="hr-HR" sz="2800" b="1" dirty="0" err="1" smtClean="0">
                <a:solidFill>
                  <a:srgbClr val="FFFF00"/>
                </a:solidFill>
              </a:rPr>
              <a:t>everyone</a:t>
            </a:r>
            <a:r>
              <a:rPr lang="hr-HR" sz="2800" b="1" dirty="0" smtClean="0">
                <a:solidFill>
                  <a:srgbClr val="FFFF00"/>
                </a:solidFill>
              </a:rPr>
              <a:t>), </a:t>
            </a:r>
            <a:r>
              <a:rPr lang="hr-HR" sz="2800" b="1" dirty="0" err="1" smtClean="0">
                <a:solidFill>
                  <a:srgbClr val="FFFF00"/>
                </a:solidFill>
              </a:rPr>
              <a:t>friends</a:t>
            </a:r>
            <a:r>
              <a:rPr lang="hr-HR" sz="2800" b="1" dirty="0" smtClean="0">
                <a:solidFill>
                  <a:srgbClr val="FFFF00"/>
                </a:solidFill>
              </a:rPr>
              <a:t> (prijatelji), me (samo za svoju mapu, zbirku)</a:t>
            </a:r>
            <a:endParaRPr lang="hr-HR" sz="2800" b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211" y="1538272"/>
            <a:ext cx="3291839" cy="51276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96" y="1938866"/>
            <a:ext cx="2744833" cy="47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4281" y="2275597"/>
            <a:ext cx="7467010" cy="1419498"/>
          </a:xfrm>
        </p:spPr>
        <p:txBody>
          <a:bodyPr>
            <a:normAutofit fontScale="25000" lnSpcReduction="20000"/>
          </a:bodyPr>
          <a:lstStyle/>
          <a:p>
            <a:r>
              <a:rPr lang="hr-HR" sz="12800" b="1" dirty="0" smtClean="0">
                <a:solidFill>
                  <a:srgbClr val="FFFF00"/>
                </a:solidFill>
              </a:rPr>
              <a:t>7. Pregled </a:t>
            </a:r>
            <a:r>
              <a:rPr lang="hr-HR" sz="12800" b="1" dirty="0" err="1" smtClean="0">
                <a:solidFill>
                  <a:srgbClr val="FFFF00"/>
                </a:solidFill>
              </a:rPr>
              <a:t>usnimljene</a:t>
            </a:r>
            <a:r>
              <a:rPr lang="hr-HR" sz="12800" b="1" dirty="0" smtClean="0">
                <a:solidFill>
                  <a:srgbClr val="FFFF00"/>
                </a:solidFill>
              </a:rPr>
              <a:t> aktivnosti/treninga sa osnovnim parametrima</a:t>
            </a:r>
          </a:p>
          <a:p>
            <a:r>
              <a:rPr lang="hr-HR" sz="8600" b="1" dirty="0" smtClean="0">
                <a:solidFill>
                  <a:srgbClr val="FFFF00"/>
                </a:solidFill>
              </a:rPr>
              <a:t>„klik” na aktivnost</a:t>
            </a:r>
          </a:p>
          <a:p>
            <a:r>
              <a:rPr lang="hr-HR" sz="8600" b="1" dirty="0" smtClean="0">
                <a:solidFill>
                  <a:srgbClr val="FFFF00"/>
                </a:solidFill>
              </a:rPr>
              <a:t>Vrijeme trajanja </a:t>
            </a:r>
          </a:p>
          <a:p>
            <a:r>
              <a:rPr lang="hr-HR" sz="8600" b="1" dirty="0" smtClean="0">
                <a:solidFill>
                  <a:srgbClr val="FFFF00"/>
                </a:solidFill>
              </a:rPr>
              <a:t>Mapa / lokacija treninga, upaljena lokacija, GPS</a:t>
            </a:r>
          </a:p>
          <a:p>
            <a:r>
              <a:rPr lang="hr-HR" sz="8600" b="1" dirty="0" smtClean="0">
                <a:solidFill>
                  <a:srgbClr val="FFFF00"/>
                </a:solidFill>
              </a:rPr>
              <a:t>Potrošnja kalorija</a:t>
            </a:r>
          </a:p>
          <a:p>
            <a:r>
              <a:rPr lang="hr-HR" sz="8600" b="1" dirty="0" smtClean="0">
                <a:solidFill>
                  <a:srgbClr val="FFFF00"/>
                </a:solidFill>
              </a:rPr>
              <a:t>Prosječna brzina itd.</a:t>
            </a:r>
          </a:p>
          <a:p>
            <a:r>
              <a:rPr lang="hr-HR" sz="8600" b="1" dirty="0" smtClean="0">
                <a:solidFill>
                  <a:srgbClr val="FFFF00"/>
                </a:solidFill>
              </a:rPr>
              <a:t>Slika </a:t>
            </a:r>
          </a:p>
          <a:p>
            <a:endParaRPr lang="hr-HR" sz="2800" b="1" dirty="0">
              <a:solidFill>
                <a:srgbClr val="FFFF00"/>
              </a:solidFill>
            </a:endParaRPr>
          </a:p>
          <a:p>
            <a:endParaRPr lang="hr-HR" sz="2800" b="1" dirty="0">
              <a:solidFill>
                <a:srgbClr val="FFFF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98" y="772886"/>
            <a:ext cx="2629988" cy="584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72189" y="119742"/>
            <a:ext cx="8534400" cy="1743891"/>
          </a:xfrm>
        </p:spPr>
        <p:txBody>
          <a:bodyPr>
            <a:normAutofit/>
          </a:bodyPr>
          <a:lstStyle/>
          <a:p>
            <a:r>
              <a:rPr lang="hr-HR" sz="2800" b="1" dirty="0" smtClean="0">
                <a:solidFill>
                  <a:srgbClr val="FFFF00"/>
                </a:solidFill>
              </a:rPr>
              <a:t>8. Traženje i dodavanje prijatelja / mene</a:t>
            </a:r>
          </a:p>
          <a:p>
            <a:r>
              <a:rPr lang="hr-HR" sz="2800" b="1" dirty="0" smtClean="0">
                <a:solidFill>
                  <a:srgbClr val="FFFF00"/>
                </a:solidFill>
              </a:rPr>
              <a:t>Snimanje aktivnosti u PRIVACY OPTIONS pod FRIENDS (meni vidljivo, poput </a:t>
            </a:r>
            <a:r>
              <a:rPr lang="hr-HR" sz="2800" b="1" dirty="0" err="1" smtClean="0">
                <a:solidFill>
                  <a:srgbClr val="FFFF00"/>
                </a:solidFill>
              </a:rPr>
              <a:t>facebooka</a:t>
            </a:r>
            <a:r>
              <a:rPr lang="hr-HR" sz="2800" b="1" dirty="0" smtClean="0">
                <a:solidFill>
                  <a:srgbClr val="FFFF00"/>
                </a:solidFill>
              </a:rPr>
              <a:t>)</a:t>
            </a:r>
            <a:endParaRPr lang="hr-HR" sz="2800" b="1" dirty="0">
              <a:solidFill>
                <a:srgbClr val="FFFF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" y="2011680"/>
            <a:ext cx="2447110" cy="46416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2" y="2011680"/>
            <a:ext cx="2495806" cy="46416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37" y="2032643"/>
            <a:ext cx="2302618" cy="462070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771" y="2032644"/>
            <a:ext cx="2309404" cy="462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5950131"/>
          </a:xfrm>
        </p:spPr>
        <p:txBody>
          <a:bodyPr>
            <a:normAutofit/>
          </a:bodyPr>
          <a:lstStyle/>
          <a:p>
            <a:r>
              <a:rPr lang="hr-HR" sz="4000" b="1" dirty="0" smtClean="0">
                <a:solidFill>
                  <a:srgbClr val="FFFF00"/>
                </a:solidFill>
              </a:rPr>
              <a:t>9. Vaš zadatak</a:t>
            </a:r>
          </a:p>
          <a:p>
            <a:r>
              <a:rPr lang="hr-HR" sz="2800" b="1" dirty="0" smtClean="0">
                <a:solidFill>
                  <a:srgbClr val="FFFF00"/>
                </a:solidFill>
              </a:rPr>
              <a:t>Mjerenje trčanja na </a:t>
            </a:r>
            <a:r>
              <a:rPr lang="hr-HR" sz="2800" b="1" dirty="0" smtClean="0">
                <a:solidFill>
                  <a:srgbClr val="FF0000"/>
                </a:solidFill>
              </a:rPr>
              <a:t>2 km </a:t>
            </a:r>
          </a:p>
          <a:p>
            <a:r>
              <a:rPr lang="hr-HR" sz="2800" b="1" dirty="0" smtClean="0">
                <a:solidFill>
                  <a:srgbClr val="FFFF00"/>
                </a:solidFill>
              </a:rPr>
              <a:t>Kontinuirani ili intervalni oblik</a:t>
            </a:r>
          </a:p>
          <a:p>
            <a:r>
              <a:rPr lang="hr-HR" sz="2800" b="1" dirty="0" smtClean="0">
                <a:solidFill>
                  <a:srgbClr val="FF0000"/>
                </a:solidFill>
              </a:rPr>
              <a:t>Vrijeme trajanja</a:t>
            </a:r>
            <a:r>
              <a:rPr lang="hr-HR" sz="2800" b="1" dirty="0" smtClean="0">
                <a:solidFill>
                  <a:srgbClr val="FFFF00"/>
                </a:solidFill>
              </a:rPr>
              <a:t> : 15 min M, 20 min Ž</a:t>
            </a:r>
          </a:p>
          <a:p>
            <a:r>
              <a:rPr lang="hr-HR" sz="2800" b="1" dirty="0" smtClean="0">
                <a:solidFill>
                  <a:srgbClr val="FF0000"/>
                </a:solidFill>
              </a:rPr>
              <a:t>Djelomično oslobođenje </a:t>
            </a:r>
            <a:r>
              <a:rPr lang="hr-HR" sz="2800" b="1" dirty="0" smtClean="0">
                <a:solidFill>
                  <a:srgbClr val="FFFF00"/>
                </a:solidFill>
              </a:rPr>
              <a:t>: min </a:t>
            </a:r>
            <a:r>
              <a:rPr lang="hr-HR" sz="2800" b="1" dirty="0" smtClean="0">
                <a:solidFill>
                  <a:srgbClr val="FF0000"/>
                </a:solidFill>
              </a:rPr>
              <a:t>4 km šetnja </a:t>
            </a:r>
            <a:r>
              <a:rPr lang="hr-HR" sz="2800" b="1" dirty="0" smtClean="0">
                <a:solidFill>
                  <a:srgbClr val="FFFF00"/>
                </a:solidFill>
              </a:rPr>
              <a:t>/ umjereno ili brže kretanje, s promjenom ritma ili tempa, „individualno kućno” vježbanje</a:t>
            </a:r>
          </a:p>
          <a:p>
            <a:r>
              <a:rPr lang="hr-HR" sz="2800" b="1" dirty="0" smtClean="0">
                <a:solidFill>
                  <a:srgbClr val="FFFF00"/>
                </a:solidFill>
              </a:rPr>
              <a:t>Rok : do idućeg „blok” sata, kratka analiza</a:t>
            </a:r>
          </a:p>
          <a:p>
            <a:r>
              <a:rPr lang="hr-HR" sz="2800" b="1" dirty="0" smtClean="0">
                <a:solidFill>
                  <a:srgbClr val="FFFF00"/>
                </a:solidFill>
              </a:rPr>
              <a:t>Bilješka – tjedni zadaci</a:t>
            </a:r>
            <a:endParaRPr lang="hr-HR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ječak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60</TotalTime>
  <Words>179</Words>
  <Application>Microsoft Office PowerPoint</Application>
  <PresentationFormat>Široki zaslon</PresentationFormat>
  <Paragraphs>26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Century Gothic</vt:lpstr>
      <vt:lpstr>Wingdings 3</vt:lpstr>
      <vt:lpstr>Isječak</vt:lpstr>
      <vt:lpstr>MAP MY RUN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MY RUN</dc:title>
  <dc:creator>bella</dc:creator>
  <cp:lastModifiedBy>bella</cp:lastModifiedBy>
  <cp:revision>8</cp:revision>
  <dcterms:created xsi:type="dcterms:W3CDTF">2021-01-16T18:36:01Z</dcterms:created>
  <dcterms:modified xsi:type="dcterms:W3CDTF">2021-01-16T19:36:39Z</dcterms:modified>
</cp:coreProperties>
</file>