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680CFC1-DFE2-4EA3-BDEE-64BC8DF70B92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A887159-E38C-4B97-8D82-27EAEE469E02}" type="slidenum">
              <a:rPr lang="hr-HR" smtClean="0"/>
              <a:t>‹#›</a:t>
            </a:fld>
            <a:endParaRPr lang="hr-H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CFC1-DFE2-4EA3-BDEE-64BC8DF70B92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59-E38C-4B97-8D82-27EAEE469E0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CFC1-DFE2-4EA3-BDEE-64BC8DF70B92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59-E38C-4B97-8D82-27EAEE469E0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CFC1-DFE2-4EA3-BDEE-64BC8DF70B92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59-E38C-4B97-8D82-27EAEE469E0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CFC1-DFE2-4EA3-BDEE-64BC8DF70B92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59-E38C-4B97-8D82-27EAEE469E0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CFC1-DFE2-4EA3-BDEE-64BC8DF70B92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59-E38C-4B97-8D82-27EAEE469E02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CFC1-DFE2-4EA3-BDEE-64BC8DF70B92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59-E38C-4B97-8D82-27EAEE469E0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CFC1-DFE2-4EA3-BDEE-64BC8DF70B92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59-E38C-4B97-8D82-27EAEE469E0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CFC1-DFE2-4EA3-BDEE-64BC8DF70B92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59-E38C-4B97-8D82-27EAEE469E0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CFC1-DFE2-4EA3-BDEE-64BC8DF70B92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59-E38C-4B97-8D82-27EAEE469E02}" type="slidenum">
              <a:rPr lang="hr-HR" smtClean="0"/>
              <a:t>‹#›</a:t>
            </a:fld>
            <a:endParaRPr lang="hr-H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CFC1-DFE2-4EA3-BDEE-64BC8DF70B92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59-E38C-4B97-8D82-27EAEE469E0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680CFC1-DFE2-4EA3-BDEE-64BC8DF70B92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A887159-E38C-4B97-8D82-27EAEE469E02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Agresivni parodontitis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Ivana Žugec, dr.med.dent.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36577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Parodontitis kod adoelscenata i mladih odraslih osoba (&lt;35 godina) rijetko se pojavljuje</a:t>
            </a:r>
          </a:p>
          <a:p>
            <a:r>
              <a:rPr lang="hr-HR" dirty="0" smtClean="0"/>
              <a:t>Najčešće se pojavi kao težak, brzo napredujući parodontitis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41964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Njegov početak pojavljuje se u ranoj dobi i ima tendenciju pojavljivanja u obiteljima</a:t>
            </a:r>
          </a:p>
          <a:p>
            <a:r>
              <a:rPr lang="hr-HR" dirty="0" smtClean="0"/>
              <a:t>Pacijenti obično nemaju predisponirajuće sustavne bolesti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50658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AAP (Američka akademija za parodontologiju) 1989.g. Klasificirala je parodontne bolesti kod adolescenata i mladih odrslih osoba na temelju dobi u vrijeme nastanka i prema stupnju razvoja bolesti na :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76822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1. PREPUBERTETSKI   PARODONTITIS</a:t>
            </a:r>
          </a:p>
          <a:p>
            <a:r>
              <a:rPr lang="hr-HR" dirty="0" smtClean="0"/>
              <a:t>2. LOKALIZIRANI JUVENILNI PARODONTITIS</a:t>
            </a:r>
          </a:p>
          <a:p>
            <a:r>
              <a:rPr lang="hr-HR" dirty="0" smtClean="0"/>
              <a:t>3. GENERALIZIRANI  JUVENILNI  PARODONTITIS</a:t>
            </a:r>
          </a:p>
          <a:p>
            <a:r>
              <a:rPr lang="hr-HR" dirty="0" smtClean="0"/>
              <a:t>4. BRZO PROGRESIVNI PARODONTITIS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93410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Mogu biti zahvaćene mliječna i trajna denticija</a:t>
            </a:r>
          </a:p>
          <a:p>
            <a:r>
              <a:rPr lang="hr-HR" dirty="0" smtClean="0"/>
              <a:t>Klinička slika ranih parodontnih lezija je različita</a:t>
            </a:r>
          </a:p>
          <a:p>
            <a:pPr marL="6858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35457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LOKALIZIRANI  AGRESIVNI PARODONTITIS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Poznat kao i juvenilni parodontitis</a:t>
            </a:r>
          </a:p>
          <a:p>
            <a:r>
              <a:rPr lang="hr-HR" dirty="0" smtClean="0"/>
              <a:t>Počinje u pubertetu i brzo napreduje</a:t>
            </a:r>
          </a:p>
          <a:p>
            <a:r>
              <a:rPr lang="hr-HR" dirty="0" smtClean="0"/>
              <a:t>Postoji genetska predispozicija</a:t>
            </a:r>
          </a:p>
          <a:p>
            <a:r>
              <a:rPr lang="hr-HR" dirty="0" smtClean="0"/>
              <a:t>Liječenje uključuje subgingivno struganje plaka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72057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GENERALIZIRANI AGRESIVNI PARODONTITIS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Najčešće zahvaća osobe mlađe od 30 godina</a:t>
            </a:r>
          </a:p>
          <a:p>
            <a:r>
              <a:rPr lang="hr-HR" smtClean="0"/>
              <a:t>Liječenje obuhvaća subgingivno struganje plaka i kamenca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783579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14</TotalTime>
  <Words>153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Austin</vt:lpstr>
      <vt:lpstr>Agresivni parodontitis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LOKALIZIRANI  AGRESIVNI PARODONTITIS</vt:lpstr>
      <vt:lpstr>GENERALIZIRANI AGRESIVNI PARODONTITIS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Agresivni parodontitis</dc:title>
  <dc:creator>Korisnik</dc:creator>
  <cp:lastModifiedBy>Korisnik</cp:lastModifiedBy>
  <cp:revision>2</cp:revision>
  <dcterms:created xsi:type="dcterms:W3CDTF">2020-04-15T21:09:15Z</dcterms:created>
  <dcterms:modified xsi:type="dcterms:W3CDTF">2020-04-15T21:23:22Z</dcterms:modified>
</cp:coreProperties>
</file>