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900E09-2310-46E4-818F-635AE006D9EE}" type="datetimeFigureOut">
              <a:rPr lang="hr-HR" smtClean="0"/>
              <a:t>27.9.2020.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575C5D-9C4B-4DF0-9FE1-50FE00C6EAA5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Mandibula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Ivana Žugec,dr.med.dent.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446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Jedina pomična kost na lubanji</a:t>
            </a:r>
          </a:p>
          <a:p>
            <a:r>
              <a:rPr lang="hr-HR" dirty="0"/>
              <a:t>S ostalim kostima lubanje povezana je pomoću zgloba (temporomandibularni zglob)</a:t>
            </a:r>
          </a:p>
          <a:p>
            <a:r>
              <a:rPr lang="hr-HR" dirty="0"/>
              <a:t>Dijeli se na: corpus (trup)</a:t>
            </a:r>
          </a:p>
          <a:p>
            <a:r>
              <a:rPr lang="hr-HR" dirty="0"/>
              <a:t>                    ramus (grana)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0037"/>
            <a:ext cx="4498975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0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Corpus mandibule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Sprijeda se ističe protuberantia mentalis- sa svake strane joj se nalazi kvržica (tuberculum mentale)</a:t>
            </a:r>
          </a:p>
          <a:p>
            <a:r>
              <a:rPr lang="hr-HR" dirty="0"/>
              <a:t>Trup prema natrag prelazi pod kutem (angulus mandibulae) u ramus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13063"/>
            <a:ext cx="5041900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37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Ramus mandibule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Sastoji se od: prednji izdanak (processus coronoideus)</a:t>
            </a:r>
          </a:p>
          <a:p>
            <a:r>
              <a:rPr lang="vi-VN" dirty="0"/>
              <a:t>                       stražnji izdanak (processus condylaris)</a:t>
            </a:r>
          </a:p>
          <a:p>
            <a:r>
              <a:rPr lang="vi-VN" dirty="0"/>
              <a:t>Između oba izdanka nalazi se incisura mandibulae</a:t>
            </a:r>
          </a:p>
          <a:p>
            <a:r>
              <a:rPr lang="vi-VN" dirty="0"/>
              <a:t>Na processus coronoideus se veže mišić</a:t>
            </a:r>
          </a:p>
          <a:p>
            <a:r>
              <a:rPr lang="vi-VN" dirty="0"/>
              <a:t>Processus condylaris nosi zglobnu plohu za temporormandibularni zglob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4374"/>
            <a:ext cx="61944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Unutrašnja strana mandibule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ramusu se nalazi foramen mandibulae (ulazi n. Alveolaris inferior)</a:t>
            </a:r>
          </a:p>
          <a:p>
            <a:r>
              <a:rPr lang="hr-HR" dirty="0"/>
              <a:t>Na angulusu se nalazi tuberositas pterygoidea</a:t>
            </a:r>
          </a:p>
          <a:p>
            <a:r>
              <a:rPr lang="hr-HR" dirty="0"/>
              <a:t>Na trupu se nalazi linea mylohyoidea </a:t>
            </a:r>
          </a:p>
          <a:p>
            <a:r>
              <a:rPr lang="hr-HR" dirty="0"/>
              <a:t>Sprijeda se nalazi spina mentalis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8517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1" y="1935163"/>
            <a:ext cx="7805197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Vanjska strana mandibule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 angulusu se nalazi tuberositas masseterica</a:t>
            </a:r>
          </a:p>
          <a:p>
            <a:r>
              <a:rPr lang="hr-HR" dirty="0"/>
              <a:t>Na turpu se nalazi foramen mentale (izlazi n. mentalis)</a:t>
            </a:r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14" y="2779713"/>
            <a:ext cx="58705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1556792"/>
            <a:ext cx="5615149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76337"/>
            <a:ext cx="6931025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3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158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Mandibula</vt:lpstr>
      <vt:lpstr>PowerPoint Presentation</vt:lpstr>
      <vt:lpstr>Corpus mandibule</vt:lpstr>
      <vt:lpstr>Ramus mandibule</vt:lpstr>
      <vt:lpstr>Unutrašnja strana mandibule</vt:lpstr>
      <vt:lpstr>PowerPoint Presentation</vt:lpstr>
      <vt:lpstr>Vanjska strana mandibule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Mandibula</dc:title>
  <dc:creator>Korisnik</dc:creator>
  <cp:lastModifiedBy>Korisnik</cp:lastModifiedBy>
  <cp:revision>1</cp:revision>
  <dcterms:created xsi:type="dcterms:W3CDTF">2020-09-27T18:26:19Z</dcterms:created>
  <dcterms:modified xsi:type="dcterms:W3CDTF">2020-09-27T18:32:41Z</dcterms:modified>
</cp:coreProperties>
</file>