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71" r:id="rId2"/>
    <p:sldId id="256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079E0B9-4E93-4FBF-8DCD-5C66E6110C72}">
          <p14:sldIdLst>
            <p14:sldId id="271"/>
            <p14:sldId id="256"/>
          </p14:sldIdLst>
        </p14:section>
        <p14:section name="Pitanje 01" id="{7F4AAA03-F715-4DCA-BF2D-3AFEFB9F6C98}">
          <p14:sldIdLst>
            <p14:sldId id="280"/>
            <p14:sldId id="281"/>
          </p14:sldIdLst>
        </p14:section>
        <p14:section name="Pitanje 02" id="{594876BA-C67D-4589-8D36-1234DBA1019C}">
          <p14:sldIdLst>
            <p14:sldId id="282"/>
            <p14:sldId id="283"/>
          </p14:sldIdLst>
        </p14:section>
        <p14:section name="Pitanje 03" id="{BEA0ACBB-F7A8-44BD-9AE8-8F56D059E38C}">
          <p14:sldIdLst>
            <p14:sldId id="284"/>
            <p14:sldId id="285"/>
          </p14:sldIdLst>
        </p14:section>
        <p14:section name="Pitanje 04" id="{84B93D0E-C1B0-415A-841B-79CBAF7B52B3}">
          <p14:sldIdLst>
            <p14:sldId id="286"/>
            <p14:sldId id="287"/>
          </p14:sldIdLst>
        </p14:section>
        <p14:section name="Pitanje 05" id="{9A7A0FE5-F171-400C-9F12-6C4B81571ADA}">
          <p14:sldIdLst>
            <p14:sldId id="288"/>
            <p14:sldId id="289"/>
          </p14:sldIdLst>
        </p14:section>
        <p14:section name="Pitanje 06" id="{47A50F04-7BE9-45E8-830B-81EFB41B9B51}">
          <p14:sldIdLst>
            <p14:sldId id="290"/>
            <p14:sldId id="291"/>
          </p14:sldIdLst>
        </p14:section>
        <p14:section name="Pitanje 07" id="{63E7D564-1588-4878-B6D4-4AA7DF2B430A}">
          <p14:sldIdLst>
            <p14:sldId id="292"/>
            <p14:sldId id="293"/>
          </p14:sldIdLst>
        </p14:section>
        <p14:section name="Pitanje 08" id="{BCB514CC-4FAE-41C1-8B2F-B5DB04F05459}">
          <p14:sldIdLst>
            <p14:sldId id="294"/>
            <p14:sldId id="295"/>
          </p14:sldIdLst>
        </p14:section>
        <p14:section name="Pitanje 09" id="{DE1ED210-0EC6-4CAD-8690-8D64501CC1BA}">
          <p14:sldIdLst>
            <p14:sldId id="296"/>
            <p14:sldId id="297"/>
          </p14:sldIdLst>
        </p14:section>
        <p14:section name="Pitanje 10" id="{C29F0F69-F404-41B2-B1B6-B8D073CF3FC3}">
          <p14:sldIdLst>
            <p14:sldId id="298"/>
            <p14:sldId id="299"/>
          </p14:sldIdLst>
        </p14:section>
        <p14:section name="Pitanje 11" id="{E44BDB2F-22CB-4BEF-BA02-3C0F5398A159}">
          <p14:sldIdLst>
            <p14:sldId id="300"/>
            <p14:sldId id="301"/>
            <p14:sldId id="302"/>
          </p14:sldIdLst>
        </p14:section>
        <p14:section name="Kako se zaštiti od virusa?" id="{EAD6CECA-B0BF-46EB-9920-94190FD01BCA}">
          <p14:sldIdLst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5" autoAdjust="0"/>
    <p:restoredTop sz="95394" autoAdjust="0"/>
  </p:normalViewPr>
  <p:slideViewPr>
    <p:cSldViewPr snapToGrid="0">
      <p:cViewPr varScale="1">
        <p:scale>
          <a:sx n="75" d="100"/>
          <a:sy n="75" d="100"/>
        </p:scale>
        <p:origin x="11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A9EEB-405B-4BC7-82C6-70BE367A9A82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A7D03-A5F8-460C-B524-0C7B1F447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86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A7D03-A5F8-460C-B524-0C7B1F44746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11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4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01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97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58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72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40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78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46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94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51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18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43EA6-250B-4BB9-AE08-6C835BC649D4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2440F-B43C-4218-8725-C33D95DED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2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onavirus.hr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752" y="1582341"/>
            <a:ext cx="112124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Prezentacija ima za cilj provjeriti znanje učenike o koronavirus te ih uputiti u mjere zaštite i sprečavanja širenja virusa.</a:t>
            </a:r>
          </a:p>
          <a:p>
            <a:endParaRPr lang="hr-HR" dirty="0">
              <a:solidFill>
                <a:schemeClr val="bg1"/>
              </a:solidFill>
            </a:endParaRPr>
          </a:p>
          <a:p>
            <a:endParaRPr lang="hr-HR" dirty="0">
              <a:solidFill>
                <a:schemeClr val="bg1"/>
              </a:solidFill>
            </a:endParaRPr>
          </a:p>
          <a:p>
            <a:r>
              <a:rPr lang="hr-HR" dirty="0">
                <a:solidFill>
                  <a:schemeClr val="bg1"/>
                </a:solidFill>
              </a:rPr>
              <a:t>Prezetnacija završena 19.3.2020.</a:t>
            </a:r>
          </a:p>
          <a:p>
            <a:r>
              <a:rPr lang="hr-HR" dirty="0">
                <a:solidFill>
                  <a:schemeClr val="bg1"/>
                </a:solidFill>
              </a:rPr>
              <a:t>Prezentacija napravljena prema https://www.hzjz.hr/priopcenja-mediji/pitanja-i-odgovori-o-bolesti-uzrokovanoj-novim-koronavirusom/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92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b="1" dirty="0"/>
              <a:t>NETOČNO.</a:t>
            </a:r>
            <a:endParaRPr lang="hr-HR" b="1" dirty="0"/>
          </a:p>
          <a:p>
            <a:pPr marL="0" indent="0">
              <a:buNone/>
            </a:pPr>
            <a:r>
              <a:rPr lang="en-GB" dirty="0" err="1"/>
              <a:t>Antibiotici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lijekovi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primjenjuju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liječenje</a:t>
            </a:r>
            <a:r>
              <a:rPr lang="en-GB" dirty="0"/>
              <a:t> </a:t>
            </a:r>
            <a:r>
              <a:rPr lang="en-GB" dirty="0" err="1"/>
              <a:t>bakterijskih</a:t>
            </a:r>
            <a:r>
              <a:rPr lang="en-GB" dirty="0"/>
              <a:t> </a:t>
            </a:r>
            <a:r>
              <a:rPr lang="en-GB" dirty="0" err="1"/>
              <a:t>zaraznih</a:t>
            </a:r>
            <a:r>
              <a:rPr lang="en-GB" dirty="0"/>
              <a:t> </a:t>
            </a:r>
            <a:r>
              <a:rPr lang="en-GB" dirty="0" err="1"/>
              <a:t>bolesti</a:t>
            </a:r>
            <a:r>
              <a:rPr lang="en-GB" dirty="0"/>
              <a:t> </a:t>
            </a:r>
            <a:r>
              <a:rPr lang="en-GB" dirty="0" err="1"/>
              <a:t>dok</a:t>
            </a:r>
            <a:r>
              <a:rPr lang="en-GB" dirty="0"/>
              <a:t> je u </a:t>
            </a:r>
            <a:r>
              <a:rPr lang="en-GB" dirty="0" err="1"/>
              <a:t>ovom</a:t>
            </a:r>
            <a:r>
              <a:rPr lang="en-GB" dirty="0"/>
              <a:t> </a:t>
            </a:r>
            <a:r>
              <a:rPr lang="en-GB" dirty="0" err="1"/>
              <a:t>slučaju</a:t>
            </a:r>
            <a:r>
              <a:rPr lang="en-GB" dirty="0"/>
              <a:t> </a:t>
            </a:r>
            <a:r>
              <a:rPr lang="en-GB" dirty="0" err="1"/>
              <a:t>riječ</a:t>
            </a:r>
            <a:r>
              <a:rPr lang="en-GB" dirty="0"/>
              <a:t> o </a:t>
            </a:r>
            <a:r>
              <a:rPr lang="en-GB" dirty="0" err="1"/>
              <a:t>virusu</a:t>
            </a:r>
            <a:r>
              <a:rPr lang="en-GB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4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08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dirty="0" err="1"/>
              <a:t>Nošenje</a:t>
            </a:r>
            <a:r>
              <a:rPr lang="en-GB" dirty="0"/>
              <a:t> </a:t>
            </a:r>
            <a:r>
              <a:rPr lang="en-GB" dirty="0" err="1"/>
              <a:t>maski</a:t>
            </a:r>
            <a:r>
              <a:rPr lang="en-GB" dirty="0"/>
              <a:t> </a:t>
            </a:r>
            <a:r>
              <a:rPr lang="en-GB" dirty="0" smtClean="0"/>
              <a:t>ne</a:t>
            </a:r>
            <a:r>
              <a:rPr lang="hr-HR" dirty="0" smtClean="0"/>
              <a:t> može u potpunosti</a:t>
            </a:r>
            <a:r>
              <a:rPr lang="en-GB" dirty="0" smtClean="0"/>
              <a:t> </a:t>
            </a:r>
            <a:r>
              <a:rPr lang="hr-HR" dirty="0" smtClean="0"/>
              <a:t>za</a:t>
            </a:r>
            <a:r>
              <a:rPr lang="en-GB" dirty="0" err="1" smtClean="0"/>
              <a:t>štiti</a:t>
            </a:r>
            <a:r>
              <a:rPr lang="en-GB" dirty="0" smtClean="0"/>
              <a:t> o</a:t>
            </a:r>
            <a:r>
              <a:rPr lang="hr-HR" dirty="0" smtClean="0"/>
              <a:t>sosbu od zaraze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5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69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b="1" dirty="0"/>
              <a:t>TOČNO.</a:t>
            </a:r>
            <a:endParaRPr lang="hr-HR" b="1" dirty="0"/>
          </a:p>
          <a:p>
            <a:pPr marL="0" indent="0">
              <a:buNone/>
            </a:pPr>
            <a:r>
              <a:rPr lang="en-GB" dirty="0" err="1"/>
              <a:t>Kirurške</a:t>
            </a:r>
            <a:r>
              <a:rPr lang="en-GB" dirty="0"/>
              <a:t> </a:t>
            </a:r>
            <a:r>
              <a:rPr lang="en-GB" dirty="0" err="1"/>
              <a:t>maske</a:t>
            </a:r>
            <a:r>
              <a:rPr lang="en-GB" dirty="0"/>
              <a:t> </a:t>
            </a:r>
            <a:r>
              <a:rPr lang="en-GB" dirty="0" err="1"/>
              <a:t>sprječavaju</a:t>
            </a:r>
            <a:r>
              <a:rPr lang="en-GB" dirty="0"/>
              <a:t> </a:t>
            </a:r>
            <a:r>
              <a:rPr lang="en-GB" dirty="0" err="1"/>
              <a:t>širenje</a:t>
            </a:r>
            <a:r>
              <a:rPr lang="en-GB" dirty="0"/>
              <a:t> </a:t>
            </a:r>
            <a:r>
              <a:rPr lang="en-GB" dirty="0" err="1"/>
              <a:t>infekcije</a:t>
            </a:r>
            <a:r>
              <a:rPr lang="en-GB" dirty="0"/>
              <a:t> s </a:t>
            </a:r>
            <a:r>
              <a:rPr lang="en-GB" dirty="0" err="1"/>
              <a:t>bolesnih</a:t>
            </a:r>
            <a:r>
              <a:rPr lang="en-GB" dirty="0"/>
              <a:t> </a:t>
            </a:r>
            <a:r>
              <a:rPr lang="en-GB" dirty="0" err="1"/>
              <a:t>ljudi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druge</a:t>
            </a:r>
            <a:r>
              <a:rPr lang="en-GB" dirty="0"/>
              <a:t>. </a:t>
            </a:r>
            <a:r>
              <a:rPr lang="hr-HR" dirty="0" smtClean="0"/>
              <a:t>One s</a:t>
            </a:r>
            <a:r>
              <a:rPr lang="hr-HR" dirty="0" smtClean="0"/>
              <a:t>manjuju mogućnost zaraze i treba ih obvezno nositi jer tako štitimo i sebe i druge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5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450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dirty="0" err="1"/>
              <a:t>Koronavirus</a:t>
            </a:r>
            <a:r>
              <a:rPr lang="en-GB" dirty="0"/>
              <a:t> se </a:t>
            </a:r>
            <a:r>
              <a:rPr lang="en-GB" dirty="0" err="1"/>
              <a:t>prenosi</a:t>
            </a:r>
            <a:r>
              <a:rPr lang="en-GB" dirty="0"/>
              <a:t> </a:t>
            </a:r>
            <a:r>
              <a:rPr lang="en-GB" dirty="0" err="1"/>
              <a:t>zrakom</a:t>
            </a:r>
            <a:r>
              <a:rPr lang="en-GB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6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78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b="1" dirty="0"/>
              <a:t>NETOČNO.</a:t>
            </a:r>
            <a:endParaRPr lang="hr-HR" b="1" dirty="0"/>
          </a:p>
          <a:p>
            <a:pPr marL="0" indent="0">
              <a:buNone/>
            </a:pPr>
            <a:r>
              <a:rPr lang="en-GB" dirty="0" err="1"/>
              <a:t>Dosadašnje</a:t>
            </a:r>
            <a:r>
              <a:rPr lang="en-GB" dirty="0"/>
              <a:t> </a:t>
            </a:r>
            <a:r>
              <a:rPr lang="en-GB" dirty="0" err="1"/>
              <a:t>studije</a:t>
            </a:r>
            <a:r>
              <a:rPr lang="en-GB" dirty="0"/>
              <a:t> </a:t>
            </a:r>
            <a:r>
              <a:rPr lang="en-GB" dirty="0" err="1"/>
              <a:t>pokazuju</a:t>
            </a:r>
            <a:r>
              <a:rPr lang="en-GB" dirty="0"/>
              <a:t> da se virus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uzrokuje</a:t>
            </a:r>
            <a:r>
              <a:rPr lang="en-GB" dirty="0"/>
              <a:t> COVID-19 </a:t>
            </a:r>
            <a:r>
              <a:rPr lang="en-GB" dirty="0" err="1"/>
              <a:t>prenosi</a:t>
            </a:r>
            <a:r>
              <a:rPr lang="en-GB" dirty="0"/>
              <a:t> </a:t>
            </a:r>
            <a:r>
              <a:rPr lang="en-GB" dirty="0" err="1"/>
              <a:t>uglavnom</a:t>
            </a:r>
            <a:r>
              <a:rPr lang="en-GB" dirty="0"/>
              <a:t> </a:t>
            </a:r>
            <a:r>
              <a:rPr lang="en-GB" dirty="0" err="1"/>
              <a:t>kontaktom</a:t>
            </a:r>
            <a:r>
              <a:rPr lang="en-GB" dirty="0"/>
              <a:t> s </a:t>
            </a:r>
            <a:r>
              <a:rPr lang="en-GB" dirty="0" err="1"/>
              <a:t>kapljičnim</a:t>
            </a:r>
            <a:r>
              <a:rPr lang="en-GB" dirty="0"/>
              <a:t> </a:t>
            </a:r>
            <a:r>
              <a:rPr lang="en-GB" dirty="0" err="1"/>
              <a:t>putem</a:t>
            </a:r>
            <a:r>
              <a:rPr lang="en-GB" dirty="0"/>
              <a:t>, a ne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zraka</a:t>
            </a:r>
            <a:r>
              <a:rPr lang="en-GB" dirty="0"/>
              <a:t>. </a:t>
            </a:r>
            <a:r>
              <a:rPr lang="en-GB" dirty="0" err="1"/>
              <a:t>Zato</a:t>
            </a:r>
            <a:r>
              <a:rPr lang="en-GB" dirty="0"/>
              <a:t> je </a:t>
            </a:r>
            <a:r>
              <a:rPr lang="en-GB" dirty="0" err="1"/>
              <a:t>važno</a:t>
            </a:r>
            <a:r>
              <a:rPr lang="en-GB" dirty="0"/>
              <a:t> </a:t>
            </a:r>
            <a:r>
              <a:rPr lang="en-GB" dirty="0" err="1"/>
              <a:t>održavati</a:t>
            </a:r>
            <a:r>
              <a:rPr lang="en-GB" dirty="0"/>
              <a:t> </a:t>
            </a:r>
            <a:r>
              <a:rPr lang="en-GB" dirty="0" err="1"/>
              <a:t>higijenu</a:t>
            </a:r>
            <a:r>
              <a:rPr lang="en-GB" dirty="0"/>
              <a:t> </a:t>
            </a:r>
            <a:r>
              <a:rPr lang="en-GB" dirty="0" err="1"/>
              <a:t>ruku</a:t>
            </a:r>
            <a:r>
              <a:rPr lang="en-GB" dirty="0"/>
              <a:t>, </a:t>
            </a:r>
            <a:r>
              <a:rPr lang="en-GB" dirty="0" err="1"/>
              <a:t>kihanja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kašljanja</a:t>
            </a:r>
            <a:r>
              <a:rPr lang="hr-HR" dirty="0"/>
              <a:t> kao i preporučeni razmak od 2 metra u kontaktu s drugim osobama.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6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348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/>
              <a:t>Pravilno pranje ruku traje 30 sekundi.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7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390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b="1" dirty="0"/>
              <a:t>TOČNO.</a:t>
            </a:r>
            <a:endParaRPr lang="hr-HR" b="1" dirty="0"/>
          </a:p>
          <a:p>
            <a:pPr marL="0" indent="0">
              <a:buNone/>
            </a:pPr>
            <a:r>
              <a:rPr lang="en-GB" dirty="0" err="1"/>
              <a:t>Prema</a:t>
            </a:r>
            <a:r>
              <a:rPr lang="en-GB" dirty="0"/>
              <a:t> </a:t>
            </a:r>
            <a:r>
              <a:rPr lang="en-GB" dirty="0" err="1"/>
              <a:t>smjernicama</a:t>
            </a:r>
            <a:r>
              <a:rPr lang="en-GB" dirty="0"/>
              <a:t> </a:t>
            </a:r>
            <a:r>
              <a:rPr lang="en-GB" dirty="0" err="1"/>
              <a:t>Hrvatskog</a:t>
            </a:r>
            <a:r>
              <a:rPr lang="en-GB" dirty="0"/>
              <a:t> </a:t>
            </a:r>
            <a:r>
              <a:rPr lang="en-GB" dirty="0" err="1"/>
              <a:t>zavoda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javno</a:t>
            </a:r>
            <a:r>
              <a:rPr lang="en-GB" dirty="0"/>
              <a:t> </a:t>
            </a:r>
            <a:r>
              <a:rPr lang="en-GB" dirty="0" err="1"/>
              <a:t>zdravstvo</a:t>
            </a:r>
            <a:r>
              <a:rPr lang="en-GB" dirty="0"/>
              <a:t> </a:t>
            </a:r>
            <a:r>
              <a:rPr lang="en-GB" dirty="0" err="1"/>
              <a:t>pranje</a:t>
            </a:r>
            <a:r>
              <a:rPr lang="en-GB" dirty="0"/>
              <a:t> </a:t>
            </a:r>
            <a:r>
              <a:rPr lang="en-GB" dirty="0" err="1"/>
              <a:t>ruku</a:t>
            </a:r>
            <a:r>
              <a:rPr lang="en-GB" dirty="0"/>
              <a:t> </a:t>
            </a:r>
            <a:r>
              <a:rPr lang="en-GB" dirty="0" err="1"/>
              <a:t>treba</a:t>
            </a:r>
            <a:r>
              <a:rPr lang="en-GB" dirty="0"/>
              <a:t> </a:t>
            </a:r>
            <a:r>
              <a:rPr lang="en-GB" dirty="0" err="1"/>
              <a:t>trajati</a:t>
            </a:r>
            <a:r>
              <a:rPr lang="en-GB" dirty="0"/>
              <a:t> </a:t>
            </a:r>
            <a:r>
              <a:rPr lang="en-GB" dirty="0" err="1"/>
              <a:t>najmanje</a:t>
            </a:r>
            <a:r>
              <a:rPr lang="en-GB" dirty="0"/>
              <a:t> 30 </a:t>
            </a:r>
            <a:r>
              <a:rPr lang="en-GB" dirty="0" err="1"/>
              <a:t>sekundi</a:t>
            </a:r>
            <a:r>
              <a:rPr lang="hr-HR" dirty="0"/>
              <a:t>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7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666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/>
              <a:t>Novi koronavirus može uzrokovati blage simptome slične gripi.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8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42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b="1" dirty="0"/>
              <a:t>TOČNO.</a:t>
            </a:r>
            <a:endParaRPr lang="hr-HR" b="1" dirty="0"/>
          </a:p>
          <a:p>
            <a:pPr marL="0" indent="0">
              <a:buNone/>
            </a:pPr>
            <a:r>
              <a:rPr lang="en-GB" dirty="0" err="1"/>
              <a:t>Koliko</a:t>
            </a:r>
            <a:r>
              <a:rPr lang="en-GB" dirty="0"/>
              <a:t> je </a:t>
            </a:r>
            <a:r>
              <a:rPr lang="en-GB" dirty="0" err="1"/>
              <a:t>poznato</a:t>
            </a:r>
            <a:r>
              <a:rPr lang="en-GB" dirty="0"/>
              <a:t>, virus </a:t>
            </a:r>
            <a:r>
              <a:rPr lang="en-GB" dirty="0" err="1"/>
              <a:t>može</a:t>
            </a:r>
            <a:r>
              <a:rPr lang="en-GB" dirty="0"/>
              <a:t> </a:t>
            </a:r>
            <a:r>
              <a:rPr lang="en-GB" dirty="0" err="1"/>
              <a:t>uzrokovati</a:t>
            </a:r>
            <a:r>
              <a:rPr lang="en-GB" dirty="0"/>
              <a:t> </a:t>
            </a:r>
            <a:r>
              <a:rPr lang="en-GB" dirty="0" err="1"/>
              <a:t>blage</a:t>
            </a:r>
            <a:r>
              <a:rPr lang="en-GB" dirty="0"/>
              <a:t> </a:t>
            </a:r>
            <a:r>
              <a:rPr lang="en-GB" dirty="0" err="1"/>
              <a:t>simptome</a:t>
            </a:r>
            <a:r>
              <a:rPr lang="en-GB" dirty="0"/>
              <a:t> </a:t>
            </a:r>
            <a:r>
              <a:rPr lang="en-GB" dirty="0" err="1"/>
              <a:t>slične</a:t>
            </a:r>
            <a:r>
              <a:rPr lang="en-GB" dirty="0"/>
              <a:t> </a:t>
            </a:r>
            <a:r>
              <a:rPr lang="en-GB" dirty="0" err="1"/>
              <a:t>gripi</a:t>
            </a:r>
            <a:r>
              <a:rPr lang="en-GB" dirty="0"/>
              <a:t> </a:t>
            </a:r>
            <a:r>
              <a:rPr lang="en-GB" dirty="0" err="1"/>
              <a:t>poput</a:t>
            </a:r>
            <a:r>
              <a:rPr lang="en-GB" dirty="0"/>
              <a:t> </a:t>
            </a:r>
            <a:r>
              <a:rPr lang="en-GB" dirty="0" err="1"/>
              <a:t>povišene</a:t>
            </a:r>
            <a:r>
              <a:rPr lang="en-GB" dirty="0"/>
              <a:t> </a:t>
            </a:r>
            <a:r>
              <a:rPr lang="en-GB" dirty="0" err="1"/>
              <a:t>tjelesne</a:t>
            </a:r>
            <a:r>
              <a:rPr lang="en-GB" dirty="0"/>
              <a:t> temperature, </a:t>
            </a:r>
            <a:r>
              <a:rPr lang="en-GB" dirty="0" err="1"/>
              <a:t>kašlja</a:t>
            </a:r>
            <a:r>
              <a:rPr lang="en-GB" dirty="0"/>
              <a:t>, </a:t>
            </a:r>
            <a:r>
              <a:rPr lang="en-GB" dirty="0" err="1"/>
              <a:t>otežanog</a:t>
            </a:r>
            <a:r>
              <a:rPr lang="en-GB" dirty="0"/>
              <a:t> </a:t>
            </a:r>
            <a:r>
              <a:rPr lang="en-GB" dirty="0" err="1"/>
              <a:t>disanja</a:t>
            </a:r>
            <a:r>
              <a:rPr lang="en-GB" dirty="0"/>
              <a:t>, </a:t>
            </a:r>
            <a:r>
              <a:rPr lang="en-GB" dirty="0" err="1"/>
              <a:t>bolova</a:t>
            </a:r>
            <a:r>
              <a:rPr lang="en-GB" dirty="0"/>
              <a:t> u </a:t>
            </a:r>
            <a:r>
              <a:rPr lang="en-GB" dirty="0" err="1"/>
              <a:t>mišićima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umora</a:t>
            </a:r>
            <a:r>
              <a:rPr lang="en-GB" dirty="0"/>
              <a:t>. </a:t>
            </a:r>
            <a:r>
              <a:rPr lang="hr-HR" dirty="0" smtClean="0"/>
              <a:t>Neki od novih simptoma su i probavne smetnje.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8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775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/>
              <a:t>Virus u tijelo ulazi kroz kožu.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9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4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800" b="1" dirty="0">
                <a:solidFill>
                  <a:schemeClr val="bg1"/>
                </a:solidFill>
                <a:latin typeface="+mn-lt"/>
              </a:rPr>
              <a:t>Koliko </a:t>
            </a:r>
            <a:r>
              <a:rPr lang="hr-HR" sz="4800" b="1" dirty="0" smtClean="0">
                <a:solidFill>
                  <a:schemeClr val="bg1"/>
                </a:solidFill>
                <a:latin typeface="+mn-lt"/>
              </a:rPr>
              <a:t>znaš </a:t>
            </a:r>
            <a:r>
              <a:rPr lang="hr-HR" sz="4800" b="1" dirty="0">
                <a:solidFill>
                  <a:schemeClr val="bg1"/>
                </a:solidFill>
                <a:latin typeface="+mn-lt"/>
              </a:rPr>
              <a:t>o koronavirusu?</a:t>
            </a:r>
            <a:endParaRPr lang="en-GB" sz="4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b="1" dirty="0">
                <a:solidFill>
                  <a:schemeClr val="bg1"/>
                </a:solidFill>
              </a:rPr>
              <a:t>Kviz s razgovorom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37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b="1" dirty="0"/>
              <a:t>NETOČNO.</a:t>
            </a:r>
            <a:endParaRPr lang="hr-HR" b="1" dirty="0"/>
          </a:p>
          <a:p>
            <a:pPr marL="0" indent="0">
              <a:buNone/>
            </a:pPr>
            <a:r>
              <a:rPr lang="en-GB" dirty="0"/>
              <a:t>Virus </a:t>
            </a:r>
            <a:r>
              <a:rPr lang="en-GB" dirty="0" err="1"/>
              <a:t>ulazi</a:t>
            </a:r>
            <a:r>
              <a:rPr lang="en-GB" dirty="0"/>
              <a:t> u </a:t>
            </a:r>
            <a:r>
              <a:rPr lang="en-GB" dirty="0" err="1"/>
              <a:t>tijelo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</a:t>
            </a:r>
            <a:r>
              <a:rPr lang="en-GB" dirty="0" err="1"/>
              <a:t>oči</a:t>
            </a:r>
            <a:r>
              <a:rPr lang="en-GB" dirty="0"/>
              <a:t>, </a:t>
            </a:r>
            <a:r>
              <a:rPr lang="en-GB" dirty="0" err="1"/>
              <a:t>nos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usta</a:t>
            </a:r>
            <a:r>
              <a:rPr lang="en-GB" dirty="0"/>
              <a:t>. </a:t>
            </a:r>
            <a:r>
              <a:rPr lang="en-GB" dirty="0" err="1"/>
              <a:t>Stoga</a:t>
            </a:r>
            <a:r>
              <a:rPr lang="en-GB" dirty="0"/>
              <a:t> </a:t>
            </a:r>
            <a:r>
              <a:rPr lang="en-GB" dirty="0" err="1"/>
              <a:t>ih</a:t>
            </a:r>
            <a:r>
              <a:rPr lang="en-GB" dirty="0"/>
              <a:t> </a:t>
            </a:r>
            <a:r>
              <a:rPr lang="en-GB" dirty="0" err="1"/>
              <a:t>nemojte</a:t>
            </a:r>
            <a:r>
              <a:rPr lang="en-GB" dirty="0"/>
              <a:t> </a:t>
            </a:r>
            <a:r>
              <a:rPr lang="en-GB" dirty="0" err="1"/>
              <a:t>dirati</a:t>
            </a:r>
            <a:r>
              <a:rPr lang="en-GB" dirty="0"/>
              <a:t> </a:t>
            </a:r>
            <a:r>
              <a:rPr lang="en-GB" dirty="0" err="1"/>
              <a:t>neopranim</a:t>
            </a:r>
            <a:r>
              <a:rPr lang="en-GB" dirty="0"/>
              <a:t> </a:t>
            </a:r>
            <a:r>
              <a:rPr lang="en-GB" dirty="0" err="1"/>
              <a:t>rukama</a:t>
            </a:r>
            <a:r>
              <a:rPr lang="en-GB" dirty="0"/>
              <a:t>. </a:t>
            </a:r>
            <a:r>
              <a:rPr lang="en-GB" dirty="0" err="1"/>
              <a:t>Pranje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dezinfekcija</a:t>
            </a:r>
            <a:r>
              <a:rPr lang="en-GB" dirty="0"/>
              <a:t> </a:t>
            </a:r>
            <a:r>
              <a:rPr lang="en-GB" dirty="0" err="1"/>
              <a:t>ruku</a:t>
            </a:r>
            <a:r>
              <a:rPr lang="en-GB" dirty="0"/>
              <a:t> </a:t>
            </a:r>
            <a:r>
              <a:rPr lang="en-GB" dirty="0" err="1"/>
              <a:t>ključni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sprječavanje</a:t>
            </a:r>
            <a:r>
              <a:rPr lang="en-GB" dirty="0"/>
              <a:t> </a:t>
            </a:r>
            <a:r>
              <a:rPr lang="en-GB" dirty="0" err="1"/>
              <a:t>infekcije</a:t>
            </a:r>
            <a:r>
              <a:rPr lang="en-GB" dirty="0"/>
              <a:t>. </a:t>
            </a:r>
            <a:r>
              <a:rPr lang="en-GB" dirty="0" err="1"/>
              <a:t>Ruke</a:t>
            </a:r>
            <a:r>
              <a:rPr lang="en-GB" dirty="0"/>
              <a:t> </a:t>
            </a:r>
            <a:r>
              <a:rPr lang="en-GB" dirty="0" err="1"/>
              <a:t>treba</a:t>
            </a:r>
            <a:r>
              <a:rPr lang="en-GB" dirty="0"/>
              <a:t> </a:t>
            </a:r>
            <a:r>
              <a:rPr lang="en-GB" dirty="0" err="1"/>
              <a:t>prati</a:t>
            </a:r>
            <a:r>
              <a:rPr lang="en-GB" dirty="0"/>
              <a:t> </a:t>
            </a:r>
            <a:r>
              <a:rPr lang="en-GB" dirty="0" err="1"/>
              <a:t>često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temeljito</a:t>
            </a:r>
            <a:r>
              <a:rPr lang="en-GB" dirty="0"/>
              <a:t> </a:t>
            </a:r>
            <a:r>
              <a:rPr lang="en-GB" dirty="0" err="1"/>
              <a:t>sapunom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vodom</a:t>
            </a:r>
            <a:r>
              <a:rPr lang="en-GB" dirty="0"/>
              <a:t> </a:t>
            </a:r>
            <a:r>
              <a:rPr lang="en-GB" dirty="0" err="1"/>
              <a:t>najmanje</a:t>
            </a:r>
            <a:r>
              <a:rPr lang="en-GB" dirty="0"/>
              <a:t> </a:t>
            </a:r>
            <a:r>
              <a:rPr lang="hr-HR" dirty="0"/>
              <a:t>3</a:t>
            </a:r>
            <a:r>
              <a:rPr lang="en-GB" dirty="0"/>
              <a:t>0 </a:t>
            </a:r>
            <a:r>
              <a:rPr lang="en-GB" dirty="0" err="1"/>
              <a:t>sekundi</a:t>
            </a:r>
            <a:r>
              <a:rPr lang="en-GB" dirty="0"/>
              <a:t>. </a:t>
            </a:r>
            <a:r>
              <a:rPr lang="en-GB" dirty="0" err="1"/>
              <a:t>Kada</a:t>
            </a:r>
            <a:r>
              <a:rPr lang="en-GB" dirty="0"/>
              <a:t> </a:t>
            </a:r>
            <a:r>
              <a:rPr lang="en-GB" dirty="0" err="1"/>
              <a:t>sapun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voda</a:t>
            </a:r>
            <a:r>
              <a:rPr lang="en-GB" dirty="0"/>
              <a:t> </a:t>
            </a:r>
            <a:r>
              <a:rPr lang="en-GB" dirty="0" err="1"/>
              <a:t>nisu</a:t>
            </a:r>
            <a:r>
              <a:rPr lang="en-GB" dirty="0"/>
              <a:t> </a:t>
            </a:r>
            <a:r>
              <a:rPr lang="en-GB" dirty="0" err="1"/>
              <a:t>dostupni</a:t>
            </a:r>
            <a:r>
              <a:rPr lang="en-GB" dirty="0"/>
              <a:t> </a:t>
            </a:r>
            <a:r>
              <a:rPr lang="en-GB" dirty="0" err="1"/>
              <a:t>možete</a:t>
            </a:r>
            <a:r>
              <a:rPr lang="en-GB" dirty="0"/>
              <a:t> </a:t>
            </a:r>
            <a:r>
              <a:rPr lang="en-GB" dirty="0" err="1"/>
              <a:t>koristiti</a:t>
            </a:r>
            <a:r>
              <a:rPr lang="en-GB" dirty="0"/>
              <a:t> </a:t>
            </a:r>
            <a:r>
              <a:rPr lang="en-GB" dirty="0" err="1"/>
              <a:t>dezinficijens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sadrži</a:t>
            </a:r>
            <a:r>
              <a:rPr lang="en-GB" dirty="0"/>
              <a:t> </a:t>
            </a:r>
            <a:r>
              <a:rPr lang="en-GB" dirty="0" err="1"/>
              <a:t>najmanje</a:t>
            </a:r>
            <a:r>
              <a:rPr lang="en-GB" dirty="0"/>
              <a:t> 60% </a:t>
            </a:r>
            <a:r>
              <a:rPr lang="en-GB" dirty="0" err="1"/>
              <a:t>alkohola</a:t>
            </a:r>
            <a:r>
              <a:rPr lang="en-GB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9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885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/>
              <a:t>Kod pojave simptoma najbolje je savjetovati se s liječnikom opće prakse.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>
                <a:solidFill>
                  <a:prstClr val="white">
                    <a:lumMod val="75000"/>
                  </a:prstClr>
                </a:solidFill>
              </a:rPr>
              <a:t>10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658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b="1" dirty="0"/>
              <a:t>TOČNO.</a:t>
            </a:r>
          </a:p>
          <a:p>
            <a:pPr marL="0" indent="0">
              <a:buNone/>
            </a:pPr>
            <a:r>
              <a:rPr lang="hr-HR" dirty="0"/>
              <a:t>Kod pojave simptoma najbolje ja nazvati liječnika opće prakse i savjetovati se oko daljnjeg postupanja i smjernica. Ovakvim odgovornim ponašanjem smanjujemo mogućnost širenja virusa</a:t>
            </a:r>
            <a:r>
              <a:rPr lang="hr-HR" dirty="0" smtClean="0"/>
              <a:t>. Liječnika je najbolje prvo obavijestiti telefonom i pratiti upute.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>
                <a:solidFill>
                  <a:prstClr val="white">
                    <a:lumMod val="75000"/>
                  </a:prstClr>
                </a:solidFill>
              </a:rPr>
              <a:t>10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545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/>
              <a:t>O koronavirusu se najbolje informirati na društvenim mrežama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>
                <a:solidFill>
                  <a:prstClr val="white">
                    <a:lumMod val="75000"/>
                  </a:prstClr>
                </a:solidFill>
              </a:rPr>
              <a:t>11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84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b="1" dirty="0"/>
              <a:t>NETOČNO.</a:t>
            </a:r>
          </a:p>
          <a:p>
            <a:pPr marL="0" indent="0">
              <a:buNone/>
            </a:pPr>
            <a:r>
              <a:rPr lang="hr-HR" dirty="0"/>
              <a:t>Društvene mreže jesu korisne i vrijedne, no postoje nadležne organizacije koje pružaju relevantne, vjerodostojne i stručne informacije o koronavirusu. U svrhu informiranja treba koristiti mrežne stranice Hrvatskog zavoda za javno zdravstvo, Ravnateljstva civilne zaštite ili na središnjoj mrežnoj stranici </a:t>
            </a:r>
            <a:r>
              <a:rPr lang="hr-HR" dirty="0">
                <a:hlinkClick r:id="rId2"/>
              </a:rPr>
              <a:t>www.koronavirus.hr</a:t>
            </a:r>
            <a:r>
              <a:rPr lang="hr-HR" dirty="0"/>
              <a:t>.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>
                <a:solidFill>
                  <a:prstClr val="white">
                    <a:lumMod val="75000"/>
                  </a:prstClr>
                </a:solidFill>
              </a:rPr>
              <a:t>11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7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 smtClean="0"/>
              <a:t>Maksimalna temperatura s kojom učenici i zaposlenici smiju doći u školu ukoliko nemaju druge simptome je 37,3 stupnjeva.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12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7012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b="1" dirty="0"/>
              <a:t>NETOČNO.</a:t>
            </a:r>
          </a:p>
          <a:p>
            <a:pPr marL="0" indent="0">
              <a:buNone/>
            </a:pPr>
            <a:r>
              <a:rPr lang="hr-HR" dirty="0" smtClean="0"/>
              <a:t>Najviša temperatura s kojom učenici i zaposlenici mogu doći u školu je 37,2. Ukoliko imaju temperaturu 37,3 ne smiju doći u školu. O tome moraju obavijestiti razrednika i svog liječnika.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12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3696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 smtClean="0"/>
              <a:t>Dozvoljena udaljenost između učenika i zaposlenika u prostorima škole je 2 metra.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13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95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b="1" dirty="0"/>
              <a:t>TOČNO.</a:t>
            </a:r>
          </a:p>
          <a:p>
            <a:pPr marL="0" indent="0">
              <a:buNone/>
            </a:pPr>
            <a:r>
              <a:rPr lang="hr-HR" dirty="0" smtClean="0"/>
              <a:t>Za učenike srednje škole dozvoljena udaljenost je 2m.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13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09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 smtClean="0"/>
              <a:t>Maske je obvezno nositi za vrijeme svih odmora i tijekom sata na način da potpuno prekriva nos i usta.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14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7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/>
              <a:t>Novi koronavirus se prvi put pojavio u Nizozemskoj.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GB" sz="13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3442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b="1" dirty="0"/>
              <a:t>TOČNO</a:t>
            </a:r>
            <a:r>
              <a:rPr lang="hr-HR" b="1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Maske nije dozvoljeno skidati niti u jednom trenutku tijekom sata niti odmora i ne smiju se nositi tako da prekrivaju samo usta.</a:t>
            </a:r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14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14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 smtClean="0"/>
              <a:t>Učenici trebaju jesti samo hranu koju donesu od kuće, a nakon jela otpatke bacaju u koš u učionici.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15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3721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b="1" dirty="0"/>
              <a:t>NETOČNO</a:t>
            </a:r>
            <a:r>
              <a:rPr lang="hr-HR" b="1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Učenici jedu samo hranu koju donesu od kuće, ali otpatke bacaju u koš s poklopcem koji se nalazi ispred učionice.</a:t>
            </a:r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15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428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pl-PL" dirty="0" smtClean="0"/>
              <a:t>Razmislite i ponudite odgovor na sljedeća pitanja.</a:t>
            </a:r>
          </a:p>
          <a:p>
            <a:pPr marL="0" indent="0">
              <a:buNone/>
            </a:pPr>
            <a:r>
              <a:rPr lang="pl-PL" dirty="0" smtClean="0"/>
              <a:t>Što </a:t>
            </a:r>
            <a:r>
              <a:rPr lang="pl-PL" dirty="0"/>
              <a:t>učenici ne smiju posuđivati od drugih?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16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3490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 smtClean="0"/>
              <a:t>Ne smiju posuđivati bilo kakav pribor i maske.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16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8224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 smtClean="0"/>
              <a:t>Koliko dugo treba prati ruke sapunom pazeći da operete sve dijelove dlanova i prstiju?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17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604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 smtClean="0"/>
              <a:t>30 sekundi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17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8576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 smtClean="0"/>
              <a:t>Što učenik treba napraviti prilikom ulaska u školu?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18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22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 smtClean="0"/>
              <a:t>Dezinficirati ruke, staviti masku preko usta i nosa i držati distancu.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18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5183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 smtClean="0"/>
              <a:t>Koliko učenika smije biti u toaletu istovremeno?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19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75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b="1" dirty="0"/>
              <a:t>NETOČNO.</a:t>
            </a:r>
          </a:p>
          <a:p>
            <a:pPr marL="0" indent="0">
              <a:buNone/>
            </a:pPr>
            <a:r>
              <a:rPr lang="hr-HR" dirty="0"/>
              <a:t>Novi koronavirus, znanstvenog naziva SARS-CoV-2019, otkriven je u Kini krajem 2019.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GB" sz="13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700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/>
              <a:t>Onoliko koliko učenika koliko je </a:t>
            </a:r>
            <a:r>
              <a:rPr lang="hr-HR" dirty="0" smtClean="0"/>
              <a:t>kabina, </a:t>
            </a:r>
            <a:r>
              <a:rPr lang="hr-HR" dirty="0"/>
              <a:t>ostali čekaju vani na međusobnoj </a:t>
            </a:r>
            <a:r>
              <a:rPr lang="hr-HR" dirty="0" smtClean="0"/>
              <a:t>udaljenosti od dva metra.</a:t>
            </a:r>
            <a:endParaRPr lang="hr-HR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19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5774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 smtClean="0"/>
              <a:t>U kojem slučaju učenik ne dolazi </a:t>
            </a:r>
            <a:r>
              <a:rPr lang="en-GB" dirty="0" smtClean="0"/>
              <a:t>u </a:t>
            </a:r>
            <a:r>
              <a:rPr lang="en-GB" dirty="0" err="1" smtClean="0"/>
              <a:t>školu</a:t>
            </a:r>
            <a:r>
              <a:rPr lang="hr-HR" dirty="0" smtClean="0"/>
              <a:t>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20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1843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/>
              <a:t>je </a:t>
            </a:r>
            <a:r>
              <a:rPr lang="en-GB" dirty="0" err="1"/>
              <a:t>učenik</a:t>
            </a:r>
            <a:r>
              <a:rPr lang="en-GB" dirty="0"/>
              <a:t> </a:t>
            </a:r>
            <a:r>
              <a:rPr lang="en-GB" dirty="0" err="1"/>
              <a:t>zaražen</a:t>
            </a:r>
            <a:r>
              <a:rPr lang="en-GB" dirty="0"/>
              <a:t> </a:t>
            </a:r>
            <a:r>
              <a:rPr lang="en-GB" dirty="0" err="1"/>
              <a:t>virusom</a:t>
            </a:r>
            <a:r>
              <a:rPr lang="en-GB" dirty="0"/>
              <a:t> </a:t>
            </a:r>
            <a:r>
              <a:rPr lang="en-GB" dirty="0" err="1"/>
              <a:t>COVID</a:t>
            </a:r>
            <a:r>
              <a:rPr lang="en-GB" dirty="0"/>
              <a:t>-19, </a:t>
            </a:r>
            <a:r>
              <a:rPr lang="en-GB" dirty="0" err="1"/>
              <a:t>ako</a:t>
            </a:r>
            <a:r>
              <a:rPr lang="en-GB" dirty="0"/>
              <a:t> je </a:t>
            </a:r>
            <a:r>
              <a:rPr lang="en-GB" dirty="0" err="1"/>
              <a:t>učeniku</a:t>
            </a:r>
            <a:r>
              <a:rPr lang="en-GB" dirty="0"/>
              <a:t> </a:t>
            </a:r>
            <a:r>
              <a:rPr lang="en-GB" dirty="0" err="1"/>
              <a:t>izrečena</a:t>
            </a:r>
            <a:r>
              <a:rPr lang="en-GB" dirty="0"/>
              <a:t> </a:t>
            </a:r>
            <a:r>
              <a:rPr lang="en-GB" dirty="0" err="1"/>
              <a:t>mjera</a:t>
            </a:r>
            <a:r>
              <a:rPr lang="en-GB" dirty="0"/>
              <a:t> </a:t>
            </a:r>
            <a:r>
              <a:rPr lang="en-GB" dirty="0" err="1"/>
              <a:t>samoizolacije</a:t>
            </a:r>
            <a:r>
              <a:rPr lang="en-GB" dirty="0"/>
              <a:t>, </a:t>
            </a:r>
            <a:r>
              <a:rPr lang="en-GB" dirty="0" err="1"/>
              <a:t>ako</a:t>
            </a:r>
            <a:r>
              <a:rPr lang="en-GB" dirty="0"/>
              <a:t> </a:t>
            </a:r>
            <a:r>
              <a:rPr lang="en-GB" dirty="0" err="1"/>
              <a:t>učenik</a:t>
            </a:r>
            <a:r>
              <a:rPr lang="en-GB" dirty="0"/>
              <a:t> </a:t>
            </a:r>
            <a:r>
              <a:rPr lang="en-GB" dirty="0" err="1"/>
              <a:t>ima</a:t>
            </a:r>
            <a:r>
              <a:rPr lang="en-GB" dirty="0"/>
              <a:t> </a:t>
            </a:r>
            <a:r>
              <a:rPr lang="en-GB" dirty="0" err="1"/>
              <a:t>visoku</a:t>
            </a:r>
            <a:r>
              <a:rPr lang="en-GB" dirty="0"/>
              <a:t> </a:t>
            </a:r>
            <a:r>
              <a:rPr lang="en-GB" dirty="0" err="1"/>
              <a:t>temperaturu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kašlje</a:t>
            </a:r>
            <a:r>
              <a:rPr lang="hr-HR" dirty="0" smtClean="0"/>
              <a:t> ili ima neki od ostalih prepoznatljivih simptoma.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1500" dirty="0" smtClean="0">
                <a:solidFill>
                  <a:prstClr val="white">
                    <a:lumMod val="75000"/>
                  </a:prstClr>
                </a:solidFill>
              </a:rPr>
              <a:t>20</a:t>
            </a:r>
            <a:endParaRPr lang="en-GB" sz="115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40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dirty="0"/>
              <a:t>Vrijeme inkubacije je vrijeme potrebno da oboljela osoba ozdravi.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2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hr-HR" b="1" dirty="0"/>
              <a:t>NETOČNO.</a:t>
            </a:r>
          </a:p>
          <a:p>
            <a:pPr marL="0" indent="0">
              <a:buNone/>
            </a:pPr>
            <a:r>
              <a:rPr lang="hr-HR" dirty="0"/>
              <a:t>Inkubacija ili inkubacijsko razdoblje u medicini označava vrijeme od trenutka kada je organizam izložen patogenima, kemijskim tvarima ili radijaciji pa do trenutka nastupanja simptoma.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2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367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nn-NO" dirty="0"/>
              <a:t>Vrijeme inkubacije novog koronavirusa traje između dva i 12 dana.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3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23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b="1" dirty="0"/>
              <a:t>TOČNO.</a:t>
            </a:r>
            <a:endParaRPr lang="hr-HR" b="1" dirty="0"/>
          </a:p>
          <a:p>
            <a:pPr marL="0" indent="0">
              <a:buNone/>
            </a:pPr>
            <a:r>
              <a:rPr lang="en-GB" dirty="0" err="1"/>
              <a:t>Trenutno</a:t>
            </a:r>
            <a:r>
              <a:rPr lang="en-GB" dirty="0"/>
              <a:t> se </a:t>
            </a:r>
            <a:r>
              <a:rPr lang="en-GB" dirty="0" err="1"/>
              <a:t>procjenjuje</a:t>
            </a:r>
            <a:r>
              <a:rPr lang="en-GB" dirty="0"/>
              <a:t> da </a:t>
            </a:r>
            <a:r>
              <a:rPr lang="en-GB" dirty="0" err="1"/>
              <a:t>vrijeme</a:t>
            </a:r>
            <a:r>
              <a:rPr lang="en-GB" dirty="0"/>
              <a:t> </a:t>
            </a:r>
            <a:r>
              <a:rPr lang="en-GB" dirty="0" err="1"/>
              <a:t>inkubacije</a:t>
            </a:r>
            <a:r>
              <a:rPr lang="en-GB" dirty="0"/>
              <a:t> </a:t>
            </a:r>
            <a:r>
              <a:rPr lang="hr-HR" dirty="0"/>
              <a:t>novog koronavirusa</a:t>
            </a:r>
            <a:r>
              <a:rPr lang="en-GB" dirty="0"/>
              <a:t> </a:t>
            </a:r>
            <a:r>
              <a:rPr lang="en-GB" dirty="0" err="1"/>
              <a:t>traje</a:t>
            </a:r>
            <a:r>
              <a:rPr lang="en-GB" dirty="0"/>
              <a:t> </a:t>
            </a:r>
            <a:r>
              <a:rPr lang="en-GB" dirty="0" err="1"/>
              <a:t>između</a:t>
            </a:r>
            <a:r>
              <a:rPr lang="en-GB" dirty="0"/>
              <a:t> </a:t>
            </a:r>
            <a:r>
              <a:rPr lang="en-GB" dirty="0" err="1"/>
              <a:t>dva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12 dana. </a:t>
            </a:r>
            <a:r>
              <a:rPr lang="en-GB" dirty="0" err="1"/>
              <a:t>Iako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ljudi</a:t>
            </a:r>
            <a:r>
              <a:rPr lang="en-GB" dirty="0"/>
              <a:t> </a:t>
            </a:r>
            <a:r>
              <a:rPr lang="en-GB" dirty="0" err="1"/>
              <a:t>najzarazniji</a:t>
            </a:r>
            <a:r>
              <a:rPr lang="en-GB" dirty="0"/>
              <a:t> </a:t>
            </a:r>
            <a:r>
              <a:rPr lang="en-GB" dirty="0" err="1"/>
              <a:t>kada</a:t>
            </a:r>
            <a:r>
              <a:rPr lang="en-GB" dirty="0"/>
              <a:t> </a:t>
            </a:r>
            <a:r>
              <a:rPr lang="en-GB" dirty="0" err="1"/>
              <a:t>imaju</a:t>
            </a:r>
            <a:r>
              <a:rPr lang="en-GB" dirty="0"/>
              <a:t> </a:t>
            </a:r>
            <a:r>
              <a:rPr lang="en-GB" dirty="0" err="1"/>
              <a:t>simptome</a:t>
            </a:r>
            <a:r>
              <a:rPr lang="en-GB" dirty="0"/>
              <a:t> </a:t>
            </a:r>
            <a:r>
              <a:rPr lang="en-GB" dirty="0" err="1"/>
              <a:t>nalik</a:t>
            </a:r>
            <a:r>
              <a:rPr lang="en-GB" dirty="0"/>
              <a:t> </a:t>
            </a:r>
            <a:r>
              <a:rPr lang="en-GB" dirty="0" err="1"/>
              <a:t>gripi</a:t>
            </a:r>
            <a:r>
              <a:rPr lang="en-GB" dirty="0"/>
              <a:t>, </a:t>
            </a:r>
            <a:r>
              <a:rPr lang="en-GB" dirty="0" err="1"/>
              <a:t>postoje</a:t>
            </a:r>
            <a:r>
              <a:rPr lang="en-GB" dirty="0"/>
              <a:t> </a:t>
            </a:r>
            <a:r>
              <a:rPr lang="en-GB" dirty="0" err="1"/>
              <a:t>naznake</a:t>
            </a:r>
            <a:r>
              <a:rPr lang="en-GB" dirty="0"/>
              <a:t> da </a:t>
            </a:r>
            <a:r>
              <a:rPr lang="en-GB" dirty="0" err="1"/>
              <a:t>neki</a:t>
            </a:r>
            <a:r>
              <a:rPr lang="en-GB" dirty="0"/>
              <a:t> </a:t>
            </a:r>
            <a:r>
              <a:rPr lang="en-GB" dirty="0" err="1"/>
              <a:t>ljudi</a:t>
            </a:r>
            <a:r>
              <a:rPr lang="en-GB" dirty="0"/>
              <a:t> </a:t>
            </a:r>
            <a:r>
              <a:rPr lang="en-GB" dirty="0" err="1"/>
              <a:t>mogu</a:t>
            </a:r>
            <a:r>
              <a:rPr lang="en-GB" dirty="0"/>
              <a:t> </a:t>
            </a:r>
            <a:r>
              <a:rPr lang="en-GB" dirty="0" err="1"/>
              <a:t>prenijeti</a:t>
            </a:r>
            <a:r>
              <a:rPr lang="en-GB" dirty="0"/>
              <a:t> virus bez da </a:t>
            </a:r>
            <a:r>
              <a:rPr lang="en-GB" dirty="0" err="1"/>
              <a:t>imaju</a:t>
            </a:r>
            <a:r>
              <a:rPr lang="en-GB" dirty="0"/>
              <a:t> </a:t>
            </a:r>
            <a:r>
              <a:rPr lang="en-GB" dirty="0" err="1"/>
              <a:t>simptome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prije</a:t>
            </a:r>
            <a:r>
              <a:rPr lang="en-GB" dirty="0"/>
              <a:t> </a:t>
            </a:r>
            <a:r>
              <a:rPr lang="en-GB" dirty="0" err="1"/>
              <a:t>nego</a:t>
            </a:r>
            <a:r>
              <a:rPr lang="en-GB" dirty="0"/>
              <a:t> se </a:t>
            </a:r>
            <a:r>
              <a:rPr lang="en-GB" dirty="0" err="1"/>
              <a:t>oni</a:t>
            </a:r>
            <a:r>
              <a:rPr lang="en-GB" dirty="0"/>
              <a:t> </a:t>
            </a:r>
            <a:r>
              <a:rPr lang="en-GB" dirty="0" err="1"/>
              <a:t>pojave</a:t>
            </a:r>
            <a:r>
              <a:rPr lang="en-GB" dirty="0"/>
              <a:t>.</a:t>
            </a:r>
            <a:r>
              <a:rPr lang="hr-HR" dirty="0"/>
              <a:t> Zato je važno održavati higijenu i razmak od najmanje 2 metra u kontaktu s drugim osobama.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3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97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390503" y="664618"/>
            <a:ext cx="8963296" cy="5528764"/>
          </a:xfrm>
          <a:solidFill>
            <a:schemeClr val="bg1"/>
          </a:solidFill>
        </p:spPr>
        <p:txBody>
          <a:bodyPr anchor="ctr"/>
          <a:lstStyle/>
          <a:p>
            <a:pPr marL="0" indent="0">
              <a:buNone/>
            </a:pPr>
            <a:r>
              <a:rPr lang="nn-NO" dirty="0"/>
              <a:t>Antibiotik je lijek protiv koronavirusa.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2068" y="2321005"/>
            <a:ext cx="19333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3800" dirty="0">
                <a:solidFill>
                  <a:prstClr val="white">
                    <a:lumMod val="75000"/>
                  </a:prstClr>
                </a:solidFill>
              </a:rPr>
              <a:t>4</a:t>
            </a:r>
            <a:endParaRPr lang="en-GB" sz="13800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09" b="13973"/>
          <a:stretch/>
        </p:blipFill>
        <p:spPr>
          <a:xfrm>
            <a:off x="2673395" y="5083073"/>
            <a:ext cx="1165028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15" y="5112593"/>
            <a:ext cx="1020960" cy="10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03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</TotalTime>
  <Words>876</Words>
  <Application>Microsoft Office PowerPoint</Application>
  <PresentationFormat>Widescreen</PresentationFormat>
  <Paragraphs>106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PowerPoint Presentation</vt:lpstr>
      <vt:lpstr>Koliko znaš o koronavirusu?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Koronavirus</dc:title>
  <dc:creator>Mario FSO</dc:creator>
  <cp:lastModifiedBy>Sanja Špoljarić</cp:lastModifiedBy>
  <cp:revision>38</cp:revision>
  <dcterms:created xsi:type="dcterms:W3CDTF">2020-03-12T20:11:13Z</dcterms:created>
  <dcterms:modified xsi:type="dcterms:W3CDTF">2020-09-04T21:18:22Z</dcterms:modified>
</cp:coreProperties>
</file>