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Odluke u Pythonu 2.dio</a:t>
            </a:r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729251"/>
            <a:ext cx="540798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1847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 tri dvoznamenkasta  </a:t>
            </a:r>
            <a:r>
              <a:rPr lang="it-IT" dirty="0" smtClean="0"/>
              <a:t>broja</a:t>
            </a:r>
            <a:r>
              <a:rPr lang="it-IT" dirty="0"/>
              <a:t>. Naći sumu većih od 55.</a:t>
            </a:r>
            <a:endParaRPr lang="hr-H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38473"/>
            <a:ext cx="4052074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501" y="2667000"/>
            <a:ext cx="3511181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8470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5181600" cy="3612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433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Unjeti 3 dvoznamenkasta broja. </a:t>
            </a:r>
            <a:r>
              <a:rPr lang="hr-HR" dirty="0"/>
              <a:t>Naći sumu parnih i sumu </a:t>
            </a:r>
            <a:r>
              <a:rPr lang="hr-HR" dirty="0" smtClean="0"/>
              <a:t>neparnih.</a:t>
            </a:r>
            <a:endParaRPr lang="hr-H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124198"/>
            <a:ext cx="5105400" cy="3028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158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43000"/>
            <a:ext cx="5405366" cy="5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8060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4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hr-HR" sz="2400" dirty="0" smtClean="0"/>
              <a:t>Napisati program za umnožak dva broja do 10</a:t>
            </a:r>
          </a:p>
          <a:p>
            <a:r>
              <a:rPr lang="hr-HR" sz="2400" dirty="0" smtClean="0"/>
              <a:t>Korisnik mora na početku programa potvrditi s riječi </a:t>
            </a:r>
            <a:r>
              <a:rPr lang="hr-HR" sz="2400" b="1" dirty="0" smtClean="0"/>
              <a:t>‘da’ </a:t>
            </a:r>
            <a:r>
              <a:rPr lang="hr-HR" sz="2400" dirty="0" smtClean="0"/>
              <a:t>ako želi množiti dva broja</a:t>
            </a:r>
          </a:p>
          <a:p>
            <a:r>
              <a:rPr lang="hr-HR" sz="2400" dirty="0" smtClean="0"/>
              <a:t>Ukoliko korisnik potvrdi s „ne” program će ispisati </a:t>
            </a:r>
            <a:r>
              <a:rPr lang="hr-HR" sz="2400" b="1" dirty="0" smtClean="0"/>
              <a:t>„Izlazak iz programa”</a:t>
            </a:r>
          </a:p>
          <a:p>
            <a:r>
              <a:rPr lang="hr-HR" sz="2400" dirty="0" smtClean="0"/>
              <a:t>Napraviti provjeru unesenih brojeva</a:t>
            </a:r>
          </a:p>
          <a:p>
            <a:r>
              <a:rPr lang="hr-HR" sz="2400" dirty="0" smtClean="0"/>
              <a:t>Ako je broj veći od 10 ispisati </a:t>
            </a:r>
            <a:r>
              <a:rPr lang="hr-HR" sz="2400" b="1" dirty="0" smtClean="0"/>
              <a:t>„Broj nije u rasponu”</a:t>
            </a:r>
          </a:p>
          <a:p>
            <a:r>
              <a:rPr lang="hr-HR" sz="2400" dirty="0"/>
              <a:t>u</a:t>
            </a:r>
            <a:r>
              <a:rPr lang="hr-HR" sz="2400" dirty="0" smtClean="0"/>
              <a:t> suprotnom  pomnožiti dva broja i ispisati njihov rezultat</a:t>
            </a:r>
          </a:p>
          <a:p>
            <a:endParaRPr lang="hr-HR" sz="24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5029200"/>
            <a:ext cx="3019425" cy="161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256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0"/>
            <a:ext cx="6248400" cy="4344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412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4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hr-HR" dirty="0" smtClean="0"/>
              <a:t>Unesite tri broja preko tipkovnice</a:t>
            </a:r>
          </a:p>
          <a:p>
            <a:r>
              <a:rPr lang="hr-HR" dirty="0" smtClean="0"/>
              <a:t>Odredite koji je broj najveći</a:t>
            </a:r>
            <a:endParaRPr lang="hr-HR" dirty="0"/>
          </a:p>
        </p:txBody>
      </p:sp>
      <p:pic>
        <p:nvPicPr>
          <p:cNvPr id="5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3124200"/>
            <a:ext cx="5405991" cy="2233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570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597" y="1752600"/>
            <a:ext cx="5685003" cy="3873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1013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4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hr-HR" dirty="0"/>
              <a:t>Učitati 4 cijela broja. Ako je bar jedan od njih pozitivan izračunati im </a:t>
            </a:r>
            <a:r>
              <a:rPr lang="hr-HR" dirty="0" smtClean="0"/>
              <a:t>umnožak </a:t>
            </a:r>
            <a:r>
              <a:rPr lang="hr-HR" dirty="0"/>
              <a:t>i Ispisati ga. Ako je bar jedan od njih negativan izračunati im </a:t>
            </a:r>
            <a:r>
              <a:rPr lang="hr-HR" dirty="0" smtClean="0"/>
              <a:t>zbroj </a:t>
            </a:r>
            <a:r>
              <a:rPr lang="hr-HR" dirty="0"/>
              <a:t>i Ispisati ga.</a:t>
            </a:r>
          </a:p>
        </p:txBody>
      </p:sp>
      <p:pic>
        <p:nvPicPr>
          <p:cNvPr id="5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3581400"/>
            <a:ext cx="286639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685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1371599"/>
            <a:ext cx="6543675" cy="4844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1406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Unijeti  </a:t>
            </a:r>
            <a:r>
              <a:rPr lang="hr-HR" sz="2800" dirty="0"/>
              <a:t>3 </a:t>
            </a:r>
            <a:r>
              <a:rPr lang="hr-HR" sz="2800" dirty="0" smtClean="0"/>
              <a:t>broja </a:t>
            </a:r>
            <a:r>
              <a:rPr lang="hr-HR" sz="2800" dirty="0"/>
              <a:t>i ispitati da li postoji </a:t>
            </a:r>
            <a:r>
              <a:rPr lang="hr-HR" sz="2800" dirty="0" smtClean="0"/>
              <a:t>trokut </a:t>
            </a:r>
            <a:r>
              <a:rPr lang="hr-HR" sz="2800" dirty="0"/>
              <a:t>čije su to stranice. </a:t>
            </a:r>
            <a:endParaRPr lang="hr-HR" sz="2800" dirty="0" smtClean="0"/>
          </a:p>
          <a:p>
            <a:r>
              <a:rPr lang="hr-HR" sz="2800" dirty="0" smtClean="0"/>
              <a:t>Trokut postoji kada je </a:t>
            </a:r>
            <a:r>
              <a:rPr lang="hr-HR" sz="2800" b="1" dirty="0" smtClean="0"/>
              <a:t>a+b&gt;c, a+c&gt;b, b+c&gt;a</a:t>
            </a:r>
          </a:p>
          <a:p>
            <a:r>
              <a:rPr lang="hr-HR" sz="2800" dirty="0" smtClean="0"/>
              <a:t>Kada je ovo ispunjeno, provjeriti kakav je trokut</a:t>
            </a:r>
          </a:p>
          <a:p>
            <a:r>
              <a:rPr lang="hr-HR" sz="2800" dirty="0" smtClean="0"/>
              <a:t>Ako </a:t>
            </a:r>
            <a:r>
              <a:rPr lang="hr-HR" sz="2800" dirty="0"/>
              <a:t>postoji da li je: raznostraničan, </a:t>
            </a:r>
            <a:r>
              <a:rPr lang="hr-HR" sz="2800" dirty="0" smtClean="0"/>
              <a:t>jednakokračan </a:t>
            </a:r>
            <a:r>
              <a:rPr lang="hr-HR" sz="2800" dirty="0"/>
              <a:t>ili jednakostraničan?</a:t>
            </a:r>
            <a:endParaRPr lang="hr-HR" sz="2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267200"/>
            <a:ext cx="2997994" cy="1957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470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91430"/>
            <a:ext cx="6943725" cy="576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263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203</Words>
  <Application>Microsoft Office PowerPoint</Application>
  <PresentationFormat>On-screen Show (4:3)</PresentationFormat>
  <Paragraphs>28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Odluke u Pythonu 2.dio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Zadatak 6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Odluke u Pythonu 2.dio</dc:title>
  <dc:creator>zohercigo</dc:creator>
  <cp:lastModifiedBy>zoran</cp:lastModifiedBy>
  <cp:revision>7</cp:revision>
  <dcterms:created xsi:type="dcterms:W3CDTF">2006-08-16T00:00:00Z</dcterms:created>
  <dcterms:modified xsi:type="dcterms:W3CDTF">2016-11-28T19:28:51Z</dcterms:modified>
</cp:coreProperties>
</file>