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</p:sldIdLst>
  <p:sldSz cx="12192000" cy="6858000"/>
  <p:notesSz cx="6858000" cy="9144000"/>
  <p:defaultTextStyle>
    <a:defPPr rtl="0">
      <a:defRPr lang="hr-h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3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CF10206F-1817-4056-9942-F7F86018C9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120B493-2F04-4AA1-A10C-7E56AA91DB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05D05-8124-404B-BFDB-A76740078492}" type="datetime1">
              <a:rPr lang="hr-HR" smtClean="0"/>
              <a:t>14.4.2020.</a:t>
            </a:fld>
            <a:endParaRPr lang="hr-HR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42DD0EA-18F9-40E4-8D50-8D911216B4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DC7A75E-2037-42BB-979F-A2257E7276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1E6B8-4243-491A-A2E3-78FDF0B5CBD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0775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B9F84-7518-4EEE-A485-3A0CEA04B09A}" type="datetime1">
              <a:rPr lang="hr-HR" smtClean="0"/>
              <a:pPr/>
              <a:t>14.4.2020.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 dirty="0"/>
              <a:t>Uređivanje stilova teksta matrice</a:t>
            </a:r>
          </a:p>
          <a:p>
            <a:pPr lvl="1"/>
            <a:r>
              <a:rPr lang="hr-HR" noProof="0" dirty="0"/>
              <a:t>Druga razina</a:t>
            </a:r>
          </a:p>
          <a:p>
            <a:pPr lvl="2"/>
            <a:r>
              <a:rPr lang="hr-HR" noProof="0" dirty="0"/>
              <a:t>Treća razina</a:t>
            </a:r>
          </a:p>
          <a:p>
            <a:pPr lvl="3"/>
            <a:r>
              <a:rPr lang="hr-HR" noProof="0" dirty="0"/>
              <a:t>Četvrta razina</a:t>
            </a:r>
          </a:p>
          <a:p>
            <a:pPr lvl="4"/>
            <a:r>
              <a:rPr lang="hr-HR" noProof="0" dirty="0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noProof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28E0A-EC42-4924-AF45-C7FDB59DC159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1871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28E0A-EC42-4924-AF45-C7FDB59DC15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9896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lik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a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Pravokutni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Prostoručni oblik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Prostoručni oblik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Pravokutni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Prostoručni oblik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Prostoručni oblik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Prostoručni oblik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Prostoručni oblik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Prostoručni oblik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Prostoručni oblik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Prostoručni oblik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Prostoručni oblik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Prostoručni oblik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Prostoručni oblik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Prostoručni oblik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Prostoručni oblik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Prostoručni oblik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Prostoručni oblik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Prostoručni oblik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Prostoručni oblik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Prostoručni oblik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Prostoručni oblik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Prostoručni oblik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Prostoručni oblik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Prostoručni oblik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Prostoručni oblik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Prostoručni oblik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Prostoručni oblik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Pravokutni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Prostoručni oblik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Prostoručni oblik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Prostoručni oblik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Prostoručni oblik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Prostoručni oblik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Prostoručni oblik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Prostoručni oblik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Prostoručni oblik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Prostoručni oblik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Prostoručni oblik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Prostoručni oblik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Pravokutni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Prostoručni oblik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Prostoručni oblik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Prostoručni oblik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Prostoručni oblik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Prostoručni oblik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Prostoručni oblik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Prostoručni oblik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Prostoručni oblik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Prostoručni oblik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Prostoručni oblik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Prostoručni oblik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Prostoručni oblik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Prostoručni oblik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r-HR" noProof="0" smtClean="0"/>
              <a:t>Kliknite da biste uredili stil podnaslova matrice</a:t>
            </a:r>
            <a:endParaRPr lang="hr-HR" noProof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B6FEFCD2-B362-4CCA-9A32-F3C8B5D03031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365841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hr-HR" noProof="0"/>
              <a:t>Kliknite ikonu da biste dodali sliku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7A133A-F244-4BEE-8B11-943353C003F2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12919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72E24D-0DBD-4349-BFA6-F986407013D3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117256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12" name="Rezervirano mjesto za tekst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39B289-FF48-4205-B28A-651CAE84C8C9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  <p:sp>
        <p:nvSpPr>
          <p:cNvPr id="60" name="Tekstni okvir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hr-HR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kstni okvir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hr-HR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2241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995720-3490-48E7-A8E8-A56CAE71FEFD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747389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slov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7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8" name="Rezervirano mjesto za tekst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9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10" name="Rezervirano mjesto za tekst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11" name="Rezervirano mjesto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12" name="Rezervirano mjesto za tekst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A1B748-6A98-4ED4-87BD-0801501FC956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4202244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ac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19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20" name="Rezervirano mjesto za sliku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hr-HR" noProof="0"/>
              <a:t>Kliknite ikonu da biste dodali sliku</a:t>
            </a:r>
          </a:p>
        </p:txBody>
      </p:sp>
      <p:sp>
        <p:nvSpPr>
          <p:cNvPr id="21" name="Rezervirano mjesto za tekst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22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23" name="Rezervirano mjesto za sliku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hr-HR" noProof="0"/>
              <a:t>Kliknite ikonu da biste dodali sliku</a:t>
            </a:r>
          </a:p>
        </p:txBody>
      </p:sp>
      <p:sp>
        <p:nvSpPr>
          <p:cNvPr id="24" name="Rezervirano mjesto za tekst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25" name="Rezervirano mjesto za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26" name="Rezervirano mjesto za sliku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hr-HR" noProof="0"/>
              <a:t>Kliknite ikonu da biste dodali sliku</a:t>
            </a:r>
          </a:p>
        </p:txBody>
      </p:sp>
      <p:sp>
        <p:nvSpPr>
          <p:cNvPr id="27" name="Rezervirano mjesto za tekst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6D0D0B-6129-4721-9C83-0E49630D4957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014544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A2F5E7-94E2-4BA2-942D-BC55D279DF83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590616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BC9A64-865C-4424-81C0-722F26674EF7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16047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1D6E9E-DB10-4CC0-AE04-952866E3D78F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49736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041AE2-C46A-48D4-BE2F-4F51A2FC5BB4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52280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9C3480-A21F-4EE2-99BA-2AE5E1CEBE67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21433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 hasCustomPrompt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5" name="Rezervirano mjesto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2A41-B9C6-4A97-A444-F9D8C910F62A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9" name="Rezervirano mjesto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84659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40FFF2-7F15-46BF-896C-1C2FB2E465C7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87612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A785C0-9B5A-4086-B17D-C44565316A7E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99695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6D17FF-CB6F-4016-8A8C-5ECB43281C8D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06136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r-HR" noProof="0" smtClean="0"/>
              <a:t>Uredite stil naslova matrice</a:t>
            </a:r>
            <a:endParaRPr lang="hr-HR" noProof="0"/>
          </a:p>
        </p:txBody>
      </p:sp>
      <p:sp>
        <p:nvSpPr>
          <p:cNvPr id="3" name="Rezervirano mjesto za sli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r-HR" noProof="0"/>
              <a:t>Uređivanje stilova teksta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B1295E-A888-4713-815C-6ABDAE84D512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hr-HR" noProof="0" smtClean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110986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a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a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Pravokutni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Prostoručni oblik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Prostoručni oblik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Prostoručni oblik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Prostoručni oblik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Prostoručni oblik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Prostoručni oblik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Prostoručni oblik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Prostoručni oblik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Prostoručni oblik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Prostoručni oblik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Crt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Prostoručni oblik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Prostoručni oblik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Prostoručni oblik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Prostoručni oblik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Pravokutni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Prostoručni oblik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Prostoručni oblik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Prostoručni oblik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Prostoručni oblik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Prostoručni oblik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Prostoručni oblik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Prostoručni oblik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Prostoručni oblik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Prostoručni oblik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Prostoručni oblik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a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Prostoručni oblik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Prostoručni oblik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Prostoručni oblik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Prostoručni oblik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Prostoručni oblik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Prostoručni oblik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Prostoručni oblik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Prostoručni oblik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Prostoručni oblik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Pravokutni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hr-HR" noProof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/>
              <a:t>Uređivanje stilova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138E6DC-8988-4BFC-A156-90FA5A669FED}" type="datetime1">
              <a:rPr lang="hr-HR" noProof="0" smtClean="0"/>
              <a:t>14.4.2020.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hr-HR" noProof="0" smtClean="0"/>
              <a:pPr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3191852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000webhost.com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000webhost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ebkr20.000webhostapp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files.000webhos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email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>
            <a:extLst>
              <a:ext uri="{FF2B5EF4-FFF2-40B4-BE49-F238E27FC236}">
                <a16:creationId xmlns:a16="http://schemas.microsoft.com/office/drawing/2014/main" id="{788D5DFD-FA42-4EB0-B24E-4180C0CC5A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" name="Pravokutnik 10">
              <a:extLst>
                <a:ext uri="{FF2B5EF4-FFF2-40B4-BE49-F238E27FC236}">
                  <a16:creationId xmlns:a16="http://schemas.microsoft.com/office/drawing/2014/main" id="{CC864817-5955-484B-9D1F-9BC8DB7398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r-HR"/>
            </a:p>
          </p:txBody>
        </p:sp>
        <p:pic>
          <p:nvPicPr>
            <p:cNvPr id="12" name="Slika 2">
              <a:extLst>
                <a:ext uri="{FF2B5EF4-FFF2-40B4-BE49-F238E27FC236}">
                  <a16:creationId xmlns:a16="http://schemas.microsoft.com/office/drawing/2014/main" id="{280C083F-71A6-4E55-AE35-586518FE2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 cstate="email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 xmlns:a16="http://schemas.microsoft.com/office/drawing/2014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Slika 4" descr="Žarulja">
            <a:extLst>
              <a:ext uri="{FF2B5EF4-FFF2-40B4-BE49-F238E27FC236}">
                <a16:creationId xmlns:a16="http://schemas.microsoft.com/office/drawing/2014/main" id="{AC06F95D-BA5D-4DEE-93EF-3FE3173D13F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11" y="10"/>
            <a:ext cx="12188389" cy="6857990"/>
          </a:xfrm>
          <a:prstGeom prst="rect">
            <a:avLst/>
          </a:prstGeom>
        </p:spPr>
      </p:pic>
      <p:grpSp>
        <p:nvGrpSpPr>
          <p:cNvPr id="14" name="Grupa 13">
            <a:extLst>
              <a:ext uri="{FF2B5EF4-FFF2-40B4-BE49-F238E27FC236}">
                <a16:creationId xmlns:a16="http://schemas.microsoft.com/office/drawing/2014/main" id="{D44056DF-7985-4692-968A-466E9E6AF7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15" name="Pravokutnik sa zaobljenim dijagonalnim kutovima 7">
              <a:extLst>
                <a:ext uri="{FF2B5EF4-FFF2-40B4-BE49-F238E27FC236}">
                  <a16:creationId xmlns:a16="http://schemas.microsoft.com/office/drawing/2014/main" id="{B414A174-532A-4602-934F-9858D1D868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r-HR"/>
            </a:p>
          </p:txBody>
        </p:sp>
        <p:grpSp>
          <p:nvGrpSpPr>
            <p:cNvPr id="16" name="Grupa 15">
              <a:extLst>
                <a:ext uri="{FF2B5EF4-FFF2-40B4-BE49-F238E27FC236}">
                  <a16:creationId xmlns:a16="http://schemas.microsoft.com/office/drawing/2014/main" id="{940B0C0C-7F94-4725-8108-62B3B7A5AE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17" name="Prostoručni oblik 32">
                <a:extLst>
                  <a:ext uri="{FF2B5EF4-FFF2-40B4-BE49-F238E27FC236}">
                    <a16:creationId xmlns:a16="http://schemas.microsoft.com/office/drawing/2014/main" id="{367EAC5B-1891-480A-A3AD-B9F6A88FAC5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18" name="Prostoručni oblik 33">
                <a:extLst>
                  <a:ext uri="{FF2B5EF4-FFF2-40B4-BE49-F238E27FC236}">
                    <a16:creationId xmlns:a16="http://schemas.microsoft.com/office/drawing/2014/main" id="{E33FF633-15BA-464F-8F5B-26C56665F79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19" name="Prostoručni oblik 34">
                <a:extLst>
                  <a:ext uri="{FF2B5EF4-FFF2-40B4-BE49-F238E27FC236}">
                    <a16:creationId xmlns:a16="http://schemas.microsoft.com/office/drawing/2014/main" id="{0C949DF6-E66B-4DB8-AB52-30CA781B483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0" name="Prostoručni oblik 37">
                <a:extLst>
                  <a:ext uri="{FF2B5EF4-FFF2-40B4-BE49-F238E27FC236}">
                    <a16:creationId xmlns:a16="http://schemas.microsoft.com/office/drawing/2014/main" id="{309C2298-5EF9-4B09-8995-014F6D3BFF5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1" name="Prostoručni oblik 35">
                <a:extLst>
                  <a:ext uri="{FF2B5EF4-FFF2-40B4-BE49-F238E27FC236}">
                    <a16:creationId xmlns:a16="http://schemas.microsoft.com/office/drawing/2014/main" id="{319B2AFC-EBFF-477C-A364-6D575BE5AA0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2" name="Prostoručni oblik 36">
                <a:extLst>
                  <a:ext uri="{FF2B5EF4-FFF2-40B4-BE49-F238E27FC236}">
                    <a16:creationId xmlns:a16="http://schemas.microsoft.com/office/drawing/2014/main" id="{CC6B7D67-F2F8-4B07-B954-EAC9135B2BB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3" name="Prostoručni oblik 38">
                <a:extLst>
                  <a:ext uri="{FF2B5EF4-FFF2-40B4-BE49-F238E27FC236}">
                    <a16:creationId xmlns:a16="http://schemas.microsoft.com/office/drawing/2014/main" id="{7FF1659D-33DA-4F62-8567-A54020D2E28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4" name="Prostoručni oblik 39">
                <a:extLst>
                  <a:ext uri="{FF2B5EF4-FFF2-40B4-BE49-F238E27FC236}">
                    <a16:creationId xmlns:a16="http://schemas.microsoft.com/office/drawing/2014/main" id="{9110F572-DC3D-4AB3-B731-B73BD650576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5" name="Prostoručni oblik 40">
                <a:extLst>
                  <a:ext uri="{FF2B5EF4-FFF2-40B4-BE49-F238E27FC236}">
                    <a16:creationId xmlns:a16="http://schemas.microsoft.com/office/drawing/2014/main" id="{A2F7D0E9-68CE-40F9-B0E9-F915103ECF7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6" name="Pravokutnik 41">
                <a:extLst>
                  <a:ext uri="{FF2B5EF4-FFF2-40B4-BE49-F238E27FC236}">
                    <a16:creationId xmlns:a16="http://schemas.microsoft.com/office/drawing/2014/main" id="{AB69A438-1FB7-454A-A3E9-0C329643CD4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7" name="Prostoručni oblik 32">
                <a:extLst>
                  <a:ext uri="{FF2B5EF4-FFF2-40B4-BE49-F238E27FC236}">
                    <a16:creationId xmlns:a16="http://schemas.microsoft.com/office/drawing/2014/main" id="{E64598D0-3A2C-4570-9E7C-C52C89549B4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8" name="Prostoručni oblik 33">
                <a:extLst>
                  <a:ext uri="{FF2B5EF4-FFF2-40B4-BE49-F238E27FC236}">
                    <a16:creationId xmlns:a16="http://schemas.microsoft.com/office/drawing/2014/main" id="{CC17CF42-8908-477B-9F36-DA1306CA01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9" name="Prostoručni oblik 34">
                <a:extLst>
                  <a:ext uri="{FF2B5EF4-FFF2-40B4-BE49-F238E27FC236}">
                    <a16:creationId xmlns:a16="http://schemas.microsoft.com/office/drawing/2014/main" id="{A2457851-D4A0-404C-BF3F-99AE00B9E96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0" name="Prostoručni oblik 37">
                <a:extLst>
                  <a:ext uri="{FF2B5EF4-FFF2-40B4-BE49-F238E27FC236}">
                    <a16:creationId xmlns:a16="http://schemas.microsoft.com/office/drawing/2014/main" id="{ECC300FA-EE4A-489E-9A47-79BEBF05DCE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1" name="Prostoručni oblik 35">
                <a:extLst>
                  <a:ext uri="{FF2B5EF4-FFF2-40B4-BE49-F238E27FC236}">
                    <a16:creationId xmlns:a16="http://schemas.microsoft.com/office/drawing/2014/main" id="{0D1F26E2-902B-416B-A1DB-80DAF78D8B8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2" name="Prostoručni oblik 36">
                <a:extLst>
                  <a:ext uri="{FF2B5EF4-FFF2-40B4-BE49-F238E27FC236}">
                    <a16:creationId xmlns:a16="http://schemas.microsoft.com/office/drawing/2014/main" id="{491346A0-BF6D-45A5-806A-2150768722C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3" name="Prostoručni oblik 38">
                <a:extLst>
                  <a:ext uri="{FF2B5EF4-FFF2-40B4-BE49-F238E27FC236}">
                    <a16:creationId xmlns:a16="http://schemas.microsoft.com/office/drawing/2014/main" id="{A8A5AAC9-38FD-4A03-AB91-236F2AAC625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4" name="Prostoručni oblik 39">
                <a:extLst>
                  <a:ext uri="{FF2B5EF4-FFF2-40B4-BE49-F238E27FC236}">
                    <a16:creationId xmlns:a16="http://schemas.microsoft.com/office/drawing/2014/main" id="{7AD4105C-55AA-47FF-AC5D-5BCB0B78CDC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5" name="Prostoručni oblik 40">
                <a:extLst>
                  <a:ext uri="{FF2B5EF4-FFF2-40B4-BE49-F238E27FC236}">
                    <a16:creationId xmlns:a16="http://schemas.microsoft.com/office/drawing/2014/main" id="{1C4B42B1-B112-4057-82C3-E5AF3BC7F6D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6" name="Pravokutnik 41">
                <a:extLst>
                  <a:ext uri="{FF2B5EF4-FFF2-40B4-BE49-F238E27FC236}">
                    <a16:creationId xmlns:a16="http://schemas.microsoft.com/office/drawing/2014/main" id="{C8B37395-3651-4E66-A62E-31529FABC8C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</p:grp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4D687081-16D7-4BC5-A7DB-E70117439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hr-HR" dirty="0" smtClean="0"/>
              <a:t>Besplatni web prostor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841851F-203A-4F8E-AA75-478526ABA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 rtlCol="0">
            <a:normAutofit/>
          </a:bodyPr>
          <a:lstStyle/>
          <a:p>
            <a:pPr algn="ctr"/>
            <a:r>
              <a:rPr lang="hr-HR" dirty="0">
                <a:hlinkClick r:id="rId6"/>
              </a:rPr>
              <a:t>https://www.000webhost.com/</a:t>
            </a:r>
            <a:endParaRPr lang="hr-HR" dirty="0"/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6B6D540F-1E2F-416F-819F-D8216BC8F3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587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0414" y="618518"/>
            <a:ext cx="7472855" cy="1478570"/>
          </a:xfrm>
        </p:spPr>
        <p:txBody>
          <a:bodyPr/>
          <a:lstStyle/>
          <a:p>
            <a:r>
              <a:rPr lang="hr-HR" dirty="0">
                <a:hlinkClick r:id="rId2"/>
              </a:rPr>
              <a:t>https://www.000webhost.com/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1413" y="2249487"/>
            <a:ext cx="6962064" cy="3541714"/>
          </a:xfrm>
        </p:spPr>
        <p:txBody>
          <a:bodyPr/>
          <a:lstStyle/>
          <a:p>
            <a:r>
              <a:rPr lang="hr-HR" dirty="0" smtClean="0"/>
              <a:t>Jedna od free web usluga</a:t>
            </a:r>
          </a:p>
          <a:p>
            <a:r>
              <a:rPr lang="hr-HR" dirty="0" smtClean="0"/>
              <a:t>Prijava sa </a:t>
            </a:r>
            <a:r>
              <a:rPr lang="hr-HR" dirty="0" err="1" smtClean="0"/>
              <a:t>google</a:t>
            </a:r>
            <a:r>
              <a:rPr lang="hr-HR" dirty="0" smtClean="0"/>
              <a:t> računom</a:t>
            </a:r>
          </a:p>
          <a:p>
            <a:r>
              <a:rPr lang="hr-HR" dirty="0" smtClean="0"/>
              <a:t>Web prostor,  </a:t>
            </a:r>
            <a:r>
              <a:rPr lang="hr-HR" dirty="0" err="1" smtClean="0"/>
              <a:t>mysql</a:t>
            </a:r>
            <a:r>
              <a:rPr lang="hr-HR" dirty="0" smtClean="0"/>
              <a:t> i </a:t>
            </a:r>
            <a:r>
              <a:rPr lang="hr-HR" dirty="0" err="1" smtClean="0"/>
              <a:t>php</a:t>
            </a:r>
            <a:r>
              <a:rPr lang="hr-HR" dirty="0" smtClean="0"/>
              <a:t>, </a:t>
            </a:r>
            <a:r>
              <a:rPr lang="hr-HR" dirty="0" err="1" smtClean="0"/>
              <a:t>cpanel</a:t>
            </a:r>
            <a:r>
              <a:rPr lang="hr-HR" dirty="0" smtClean="0"/>
              <a:t>, file manager, </a:t>
            </a:r>
            <a:r>
              <a:rPr lang="hr-HR" dirty="0" err="1" smtClean="0"/>
              <a:t>ftp</a:t>
            </a:r>
            <a:endParaRPr lang="hr-HR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075" y="417293"/>
            <a:ext cx="3971925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6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69344" y="231501"/>
            <a:ext cx="5298252" cy="3541714"/>
          </a:xfrm>
        </p:spPr>
        <p:txBody>
          <a:bodyPr/>
          <a:lstStyle/>
          <a:p>
            <a:r>
              <a:rPr lang="hr-HR" dirty="0" err="1" smtClean="0"/>
              <a:t>Learn</a:t>
            </a:r>
            <a:r>
              <a:rPr lang="hr-HR" dirty="0" smtClean="0"/>
              <a:t> web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73" y="450353"/>
            <a:ext cx="6196921" cy="6239482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3"/>
          <a:srcRect r="46995"/>
          <a:stretch/>
        </p:blipFill>
        <p:spPr>
          <a:xfrm>
            <a:off x="8577427" y="2820385"/>
            <a:ext cx="259507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2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Site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Zadamo ime</a:t>
            </a:r>
          </a:p>
          <a:p>
            <a:r>
              <a:rPr lang="hr-HR" dirty="0"/>
              <a:t>Upišemo ili </a:t>
            </a:r>
            <a:r>
              <a:rPr lang="hr-HR" b="1" dirty="0"/>
              <a:t>pamtimo </a:t>
            </a:r>
            <a:r>
              <a:rPr lang="hr-HR" dirty="0"/>
              <a:t>šifru</a:t>
            </a:r>
          </a:p>
          <a:p>
            <a:r>
              <a:rPr lang="hr-HR" dirty="0" smtClean="0"/>
              <a:t>Adresa je ime + 000webhostapp.com</a:t>
            </a:r>
          </a:p>
          <a:p>
            <a:r>
              <a:rPr lang="hr-HR" dirty="0" err="1" smtClean="0"/>
              <a:t>Npr</a:t>
            </a:r>
            <a:r>
              <a:rPr lang="hr-HR" dirty="0" smtClean="0"/>
              <a:t> </a:t>
            </a:r>
            <a:r>
              <a:rPr lang="hr-HR" dirty="0">
                <a:hlinkClick r:id="rId2"/>
              </a:rPr>
              <a:t>https://webkr20.000webhostapp.com/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0355" y="200025"/>
            <a:ext cx="5562600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3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Manage</a:t>
            </a:r>
            <a:r>
              <a:rPr lang="hr-HR" dirty="0" smtClean="0"/>
              <a:t> – File Manager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31508" y="2747037"/>
            <a:ext cx="9905999" cy="3541714"/>
          </a:xfrm>
        </p:spPr>
        <p:txBody>
          <a:bodyPr/>
          <a:lstStyle/>
          <a:p>
            <a:r>
              <a:rPr lang="hr-HR" dirty="0" err="1" smtClean="0"/>
              <a:t>Tools</a:t>
            </a:r>
            <a:r>
              <a:rPr lang="hr-HR" dirty="0" smtClean="0"/>
              <a:t> – File manager</a:t>
            </a:r>
          </a:p>
          <a:p>
            <a:r>
              <a:rPr lang="hr-HR" dirty="0" smtClean="0"/>
              <a:t>Služi za postavljanje datoteka</a:t>
            </a:r>
          </a:p>
          <a:p>
            <a:r>
              <a:rPr lang="hr-HR" dirty="0" err="1" smtClean="0"/>
              <a:t>Upload</a:t>
            </a:r>
            <a:r>
              <a:rPr lang="hr-HR" dirty="0" smtClean="0"/>
              <a:t> </a:t>
            </a:r>
            <a:r>
              <a:rPr lang="hr-HR" dirty="0" err="1" smtClean="0"/>
              <a:t>Files</a:t>
            </a:r>
            <a:r>
              <a:rPr lang="hr-HR" dirty="0" smtClean="0"/>
              <a:t> otvara </a:t>
            </a:r>
            <a:r>
              <a:rPr lang="hr-HR" dirty="0">
                <a:hlinkClick r:id="rId2"/>
              </a:rPr>
              <a:t>https://files.000webhost.com/</a:t>
            </a:r>
            <a:endParaRPr lang="hr-HR" dirty="0" smtClean="0"/>
          </a:p>
          <a:p>
            <a:r>
              <a:rPr lang="hr-HR" dirty="0" smtClean="0"/>
              <a:t>Datoteke se stavljaju u mapu </a:t>
            </a:r>
            <a:r>
              <a:rPr lang="hr-HR" dirty="0" err="1" smtClean="0"/>
              <a:t>public_html</a:t>
            </a:r>
            <a:endParaRPr lang="hr-HR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3862" y="879584"/>
            <a:ext cx="5728138" cy="267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55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File manager – postavljanje datoteka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3780" y="2249487"/>
            <a:ext cx="10763632" cy="3541714"/>
          </a:xfrm>
        </p:spPr>
        <p:txBody>
          <a:bodyPr/>
          <a:lstStyle/>
          <a:p>
            <a:r>
              <a:rPr lang="hr-HR" dirty="0"/>
              <a:t>Povlačenjem u mapu</a:t>
            </a:r>
          </a:p>
          <a:p>
            <a:r>
              <a:rPr lang="hr-HR" dirty="0"/>
              <a:t>Početna stranica zove se </a:t>
            </a:r>
            <a:r>
              <a:rPr lang="hr-HR" dirty="0" smtClean="0"/>
              <a:t>index.html</a:t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dirty="0"/>
              <a:t>(ili </a:t>
            </a:r>
            <a:r>
              <a:rPr lang="hr-HR" dirty="0" err="1"/>
              <a:t>index.php</a:t>
            </a:r>
            <a:r>
              <a:rPr lang="hr-HR" dirty="0"/>
              <a:t>, </a:t>
            </a:r>
            <a:r>
              <a:rPr lang="hr-HR" dirty="0" smtClean="0"/>
              <a:t>….)</a:t>
            </a:r>
          </a:p>
          <a:p>
            <a:r>
              <a:rPr lang="hr-HR" dirty="0" smtClean="0"/>
              <a:t>Sve ostale radnje ….</a:t>
            </a:r>
          </a:p>
          <a:p>
            <a:r>
              <a:rPr lang="hr-HR" smtClean="0"/>
              <a:t>Nakon postavljanja </a:t>
            </a:r>
            <a:r>
              <a:rPr lang="hr-HR" dirty="0" smtClean="0"/>
              <a:t>pogledati web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486" y="3048000"/>
            <a:ext cx="6092513" cy="371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119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Website</a:t>
            </a:r>
            <a:r>
              <a:rPr lang="hr-HR" dirty="0" smtClean="0"/>
              <a:t> </a:t>
            </a:r>
            <a:r>
              <a:rPr lang="hr-HR" dirty="0" err="1" smtClean="0"/>
              <a:t>settings</a:t>
            </a:r>
            <a:r>
              <a:rPr lang="hr-HR" dirty="0" smtClean="0"/>
              <a:t> - General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Informacije o stranici</a:t>
            </a:r>
          </a:p>
          <a:p>
            <a:r>
              <a:rPr lang="hr-HR" dirty="0" smtClean="0"/>
              <a:t>FTP (za spajanje </a:t>
            </a:r>
            <a:r>
              <a:rPr lang="hr-HR" dirty="0" err="1" smtClean="0"/>
              <a:t>FileZillom</a:t>
            </a:r>
            <a:r>
              <a:rPr lang="hr-HR" dirty="0" smtClean="0"/>
              <a:t>)</a:t>
            </a:r>
          </a:p>
          <a:p>
            <a:r>
              <a:rPr lang="hr-HR" dirty="0" smtClean="0"/>
              <a:t>Lozinka, PHP, brisanje site-a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694629"/>
            <a:ext cx="7239000" cy="17240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0" y="3571053"/>
            <a:ext cx="30384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594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lop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E9F5BB-97DB-4160-B47A-8FCEBC4F46E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D35D4F14-B0CC-4BD5-A6F5-6EB7AE97A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45AAC2-3D9B-47D1-B22C-F3D1B3D4DE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Dizajn modernog sklopa</Template>
  <TotalTime>0</TotalTime>
  <Words>125</Words>
  <Application>Microsoft Office PowerPoint</Application>
  <PresentationFormat>Široki zaslon</PresentationFormat>
  <Paragraphs>27</Paragraphs>
  <Slides>7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Tw Cen MT</vt:lpstr>
      <vt:lpstr>Sklop</vt:lpstr>
      <vt:lpstr>Besplatni web prostor</vt:lpstr>
      <vt:lpstr>https://www.000webhost.com/</vt:lpstr>
      <vt:lpstr>PowerPoint prezentacija</vt:lpstr>
      <vt:lpstr>Site</vt:lpstr>
      <vt:lpstr>Manage – File Manager</vt:lpstr>
      <vt:lpstr>File manager – postavljanje datoteka</vt:lpstr>
      <vt:lpstr>Website settings - General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2020-04-14T11:34:32Z</dcterms:created>
  <dcterms:modified xsi:type="dcterms:W3CDTF">2020-04-14T12:01:21Z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