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264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050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477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746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263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0405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6058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061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4306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70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864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EC24F-D07D-4C31-94E8-B4D6BA78D718}" type="datetimeFigureOut">
              <a:rPr lang="hr-HR" smtClean="0"/>
              <a:t>28.10.2020.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69988-C1A0-4928-88F8-C3041FB9EF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2137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Ponavljanje za usmeni iz prevencije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3274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Gradiva koja ulaze u usmeni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Anamneza</a:t>
            </a:r>
          </a:p>
          <a:p>
            <a:r>
              <a:rPr lang="hr-HR" dirty="0" smtClean="0"/>
              <a:t>Fizikalni pregled</a:t>
            </a:r>
          </a:p>
          <a:p>
            <a:r>
              <a:rPr lang="hr-HR" dirty="0" smtClean="0"/>
              <a:t>Stomatološki pregled</a:t>
            </a:r>
          </a:p>
          <a:p>
            <a:r>
              <a:rPr lang="hr-HR" dirty="0" smtClean="0"/>
              <a:t>Vitalni znakovi</a:t>
            </a:r>
          </a:p>
          <a:p>
            <a:r>
              <a:rPr lang="hr-HR" dirty="0" smtClean="0"/>
              <a:t>Ergonomija u dent.med.</a:t>
            </a:r>
          </a:p>
          <a:p>
            <a:r>
              <a:rPr lang="hr-HR" dirty="0" smtClean="0"/>
              <a:t>Antibiotici</a:t>
            </a:r>
          </a:p>
          <a:p>
            <a:r>
              <a:rPr lang="hr-HR" smtClean="0"/>
              <a:t>Opća načela zaštite od rendgenskog zračenja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21695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Ponavljanje za usmeni iz prevencije</vt:lpstr>
      <vt:lpstr>Gradiva koja ulaze u usmeni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Ponavljanje za usmeni iz prevencije</dc:title>
  <dc:creator>Korisnik</dc:creator>
  <cp:lastModifiedBy>Korisnik</cp:lastModifiedBy>
  <cp:revision>1</cp:revision>
  <dcterms:created xsi:type="dcterms:W3CDTF">2020-10-28T20:07:45Z</dcterms:created>
  <dcterms:modified xsi:type="dcterms:W3CDTF">2020-10-28T20:10:41Z</dcterms:modified>
</cp:coreProperties>
</file>