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5" r:id="rId1"/>
  </p:sldMasterIdLst>
  <p:notesMasterIdLst>
    <p:notesMasterId r:id="rId17"/>
  </p:notesMasterIdLst>
  <p:sldIdLst>
    <p:sldId id="256" r:id="rId2"/>
    <p:sldId id="278" r:id="rId3"/>
    <p:sldId id="281" r:id="rId4"/>
    <p:sldId id="280" r:id="rId5"/>
    <p:sldId id="283" r:id="rId6"/>
    <p:sldId id="285" r:id="rId7"/>
    <p:sldId id="291" r:id="rId8"/>
    <p:sldId id="284" r:id="rId9"/>
    <p:sldId id="286" r:id="rId10"/>
    <p:sldId id="287" r:id="rId11"/>
    <p:sldId id="289" r:id="rId12"/>
    <p:sldId id="290" r:id="rId13"/>
    <p:sldId id="292" r:id="rId14"/>
    <p:sldId id="293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74350A"/>
    <a:srgbClr val="920000"/>
    <a:srgbClr val="794807"/>
    <a:srgbClr val="584300"/>
    <a:srgbClr val="423200"/>
    <a:srgbClr val="BC8F00"/>
    <a:srgbClr val="7F7F7F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C728C-54E6-4CD0-8722-325DCCCEC098}" v="12" dt="2020-03-31T08:21:34.398"/>
    <p1510:client id="{DCAE8363-68B2-458E-0CC7-632F9D9E6761}" v="9" dt="2020-03-31T08:17:45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njuskalo.hr/knjige-religija-mitologija/biblija-stari-zavjet-neraspakirano-prodajem-oglas-5798541" TargetMode="External"/><Relationship Id="rId1" Type="http://schemas.openxmlformats.org/officeDocument/2006/relationships/image" Target="../media/image17.jpeg"/><Relationship Id="rId4" Type="http://schemas.openxmlformats.org/officeDocument/2006/relationships/hyperlink" Target="http://www.ks.hr/novi-zavjet-duda--fucak-s-uvodima-i-biljeskama-ekumenskog-prijevoda-biblije~1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njuskalo.hr/knjige-religija-mitologija/biblija-stari-zavjet-neraspakirano-prodajem-oglas-5798541" TargetMode="External"/><Relationship Id="rId1" Type="http://schemas.openxmlformats.org/officeDocument/2006/relationships/image" Target="../media/image18.jpg"/><Relationship Id="rId4" Type="http://schemas.openxmlformats.org/officeDocument/2006/relationships/hyperlink" Target="http://www.ks.hr/novi-zavjet-duda--fucak-s-uvodima-i-biljeskama-ekumenskog-prijevoda-biblije~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44D93-1A68-4D37-AD05-52556AD640BE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/>
      <dgm:spPr/>
      <dgm:t>
        <a:bodyPr/>
        <a:lstStyle/>
        <a:p>
          <a:endParaRPr lang="hr-HR"/>
        </a:p>
      </dgm:t>
    </dgm:pt>
    <dgm:pt modelId="{55C4E064-752F-4E99-8549-302367C369BC}">
      <dgm:prSet custT="1"/>
      <dgm:spPr/>
      <dgm:t>
        <a:bodyPr/>
        <a:lstStyle/>
        <a:p>
          <a:pPr algn="ctr"/>
          <a:r>
            <a:rPr lang="hr-HR" sz="3600" b="1">
              <a:solidFill>
                <a:srgbClr val="C00000"/>
              </a:solidFill>
            </a:rPr>
            <a:t>Uvod</a:t>
          </a:r>
          <a:endParaRPr lang="hr-HR" sz="3600">
            <a:solidFill>
              <a:srgbClr val="C00000"/>
            </a:solidFill>
          </a:endParaRPr>
        </a:p>
      </dgm:t>
    </dgm:pt>
    <dgm:pt modelId="{AE5E2D00-1147-4A87-9497-1F1DED83EE77}" type="parTrans" cxnId="{D212A5E3-0689-49FB-9787-B1D9167EE4CD}">
      <dgm:prSet/>
      <dgm:spPr/>
      <dgm:t>
        <a:bodyPr/>
        <a:lstStyle/>
        <a:p>
          <a:endParaRPr lang="hr-HR"/>
        </a:p>
      </dgm:t>
    </dgm:pt>
    <dgm:pt modelId="{E3CAB65A-415C-4FD2-BDB0-74FE61768C02}" type="sibTrans" cxnId="{D212A5E3-0689-49FB-9787-B1D9167EE4CD}">
      <dgm:prSet/>
      <dgm:spPr/>
      <dgm:t>
        <a:bodyPr/>
        <a:lstStyle/>
        <a:p>
          <a:endParaRPr lang="hr-HR"/>
        </a:p>
      </dgm:t>
    </dgm:pt>
    <dgm:pt modelId="{6B503E75-035A-4F2B-895B-1D734BEFB6C2}" type="pres">
      <dgm:prSet presAssocID="{4F844D93-1A68-4D37-AD05-52556AD640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788BE1-0859-4F49-AAB8-C4C8154E2F88}" type="pres">
      <dgm:prSet presAssocID="{55C4E064-752F-4E99-8549-302367C369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A948D6-F046-4C1D-9D02-303DF40CF5EB}" type="presOf" srcId="{55C4E064-752F-4E99-8549-302367C369BC}" destId="{80788BE1-0859-4F49-AAB8-C4C8154E2F88}" srcOrd="0" destOrd="0" presId="urn:microsoft.com/office/officeart/2005/8/layout/vList2"/>
    <dgm:cxn modelId="{FDB2F9E9-5879-4AD5-851D-300CC6F1D5F0}" type="presOf" srcId="{4F844D93-1A68-4D37-AD05-52556AD640BE}" destId="{6B503E75-035A-4F2B-895B-1D734BEFB6C2}" srcOrd="0" destOrd="0" presId="urn:microsoft.com/office/officeart/2005/8/layout/vList2"/>
    <dgm:cxn modelId="{D212A5E3-0689-49FB-9787-B1D9167EE4CD}" srcId="{4F844D93-1A68-4D37-AD05-52556AD640BE}" destId="{55C4E064-752F-4E99-8549-302367C369BC}" srcOrd="0" destOrd="0" parTransId="{AE5E2D00-1147-4A87-9497-1F1DED83EE77}" sibTransId="{E3CAB65A-415C-4FD2-BDB0-74FE61768C02}"/>
    <dgm:cxn modelId="{7A0A9FB9-F421-4996-9A88-35158CDB8460}" type="presParOf" srcId="{6B503E75-035A-4F2B-895B-1D734BEFB6C2}" destId="{80788BE1-0859-4F49-AAB8-C4C8154E2F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F9A61F-CC36-40A7-B5A0-D98DBED9EB20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21BEEAF-B876-4050-A104-6BB4C4107FA4}">
      <dgm:prSet custT="1"/>
      <dgm:spPr/>
      <dgm:t>
        <a:bodyPr/>
        <a:lstStyle/>
        <a:p>
          <a:pPr algn="ctr"/>
          <a:r>
            <a:rPr lang="hr-HR" sz="2200"/>
            <a:t>Bog se objavljuje čovjeku da bi ga pozvao u </a:t>
          </a:r>
          <a:r>
            <a:rPr lang="hr-HR" sz="2200" b="1">
              <a:solidFill>
                <a:srgbClr val="C00000"/>
              </a:solidFill>
            </a:rPr>
            <a:t>zajedništvo</a:t>
          </a:r>
          <a:r>
            <a:rPr lang="hr-HR" sz="2200"/>
            <a:t> sa sobom</a:t>
          </a:r>
          <a:endParaRPr lang="en-US" sz="2200"/>
        </a:p>
      </dgm:t>
    </dgm:pt>
    <dgm:pt modelId="{AF7CB723-21D7-4DCB-883E-F6323B5E3D13}" type="parTrans" cxnId="{42EC8452-ED8C-4BEB-9E73-BDC61C7CD8D3}">
      <dgm:prSet/>
      <dgm:spPr/>
      <dgm:t>
        <a:bodyPr/>
        <a:lstStyle/>
        <a:p>
          <a:pPr algn="ctr"/>
          <a:endParaRPr lang="en-US" sz="2200"/>
        </a:p>
      </dgm:t>
    </dgm:pt>
    <dgm:pt modelId="{80A062CB-45AE-4B94-BA57-8C9C3404BF8E}" type="sibTrans" cxnId="{42EC8452-ED8C-4BEB-9E73-BDC61C7CD8D3}">
      <dgm:prSet custT="1"/>
      <dgm:spPr/>
      <dgm:t>
        <a:bodyPr/>
        <a:lstStyle/>
        <a:p>
          <a:pPr algn="ctr"/>
          <a:endParaRPr lang="en-US" sz="2200"/>
        </a:p>
      </dgm:t>
    </dgm:pt>
    <dgm:pt modelId="{FA3364D6-2D95-4BB2-A87A-CD7F5C6FE538}">
      <dgm:prSet custT="1"/>
      <dgm:spPr/>
      <dgm:t>
        <a:bodyPr/>
        <a:lstStyle/>
        <a:p>
          <a:pPr algn="ctr"/>
          <a:r>
            <a:rPr lang="hr-HR" sz="2200"/>
            <a:t>Objava se dijeli na: </a:t>
          </a:r>
          <a:endParaRPr lang="en-US" sz="2200"/>
        </a:p>
      </dgm:t>
    </dgm:pt>
    <dgm:pt modelId="{E2170EF6-E355-4C79-84F4-A8534FFFE876}" type="parTrans" cxnId="{37FA89FA-5CF1-44C5-AA59-8C62CC1C4431}">
      <dgm:prSet/>
      <dgm:spPr/>
      <dgm:t>
        <a:bodyPr/>
        <a:lstStyle/>
        <a:p>
          <a:pPr algn="ctr"/>
          <a:endParaRPr lang="en-US" sz="2200"/>
        </a:p>
      </dgm:t>
    </dgm:pt>
    <dgm:pt modelId="{D20855BF-5BE9-4943-A8CD-25FB303EF731}" type="sibTrans" cxnId="{37FA89FA-5CF1-44C5-AA59-8C62CC1C4431}">
      <dgm:prSet custT="1"/>
      <dgm:spPr/>
      <dgm:t>
        <a:bodyPr/>
        <a:lstStyle/>
        <a:p>
          <a:pPr algn="ctr"/>
          <a:endParaRPr lang="en-US" sz="2200"/>
        </a:p>
      </dgm:t>
    </dgm:pt>
    <dgm:pt modelId="{9F85A63C-9DE0-4C37-B221-BB32162E5C6E}">
      <dgm:prSet custT="1"/>
      <dgm:spPr/>
      <dgm:t>
        <a:bodyPr/>
        <a:lstStyle/>
        <a:p>
          <a:pPr algn="l"/>
          <a:r>
            <a:rPr lang="hr-HR" sz="2200" b="1">
              <a:solidFill>
                <a:srgbClr val="C00000"/>
              </a:solidFill>
            </a:rPr>
            <a:t>naravnu</a:t>
          </a:r>
          <a:r>
            <a:rPr lang="hr-HR" sz="2200"/>
            <a:t> (po savjesti, prirodi, drugim ljudima) i </a:t>
          </a:r>
          <a:endParaRPr lang="en-US" sz="2200"/>
        </a:p>
      </dgm:t>
    </dgm:pt>
    <dgm:pt modelId="{DB40FE7F-BB4B-47E1-B4C5-1B3C8E361C81}" type="parTrans" cxnId="{1FA6FF96-D0C8-47EE-A68E-4B397A4664F8}">
      <dgm:prSet/>
      <dgm:spPr/>
      <dgm:t>
        <a:bodyPr/>
        <a:lstStyle/>
        <a:p>
          <a:pPr algn="ctr"/>
          <a:endParaRPr lang="en-US" sz="2200"/>
        </a:p>
      </dgm:t>
    </dgm:pt>
    <dgm:pt modelId="{7B80358A-F98E-43A9-AB8A-37545D8033F2}" type="sibTrans" cxnId="{1FA6FF96-D0C8-47EE-A68E-4B397A4664F8}">
      <dgm:prSet/>
      <dgm:spPr/>
      <dgm:t>
        <a:bodyPr/>
        <a:lstStyle/>
        <a:p>
          <a:pPr algn="ctr"/>
          <a:endParaRPr lang="en-US" sz="2200"/>
        </a:p>
      </dgm:t>
    </dgm:pt>
    <dgm:pt modelId="{86E95751-ED3C-4305-956E-7035A98B14A6}">
      <dgm:prSet custT="1"/>
      <dgm:spPr/>
      <dgm:t>
        <a:bodyPr/>
        <a:lstStyle/>
        <a:p>
          <a:pPr algn="l"/>
          <a:r>
            <a:rPr lang="hr-HR" sz="2200" b="1">
              <a:solidFill>
                <a:srgbClr val="C00000"/>
              </a:solidFill>
            </a:rPr>
            <a:t>nadnaravnu </a:t>
          </a:r>
          <a:r>
            <a:rPr lang="hr-HR" sz="2200"/>
            <a:t>(izravno Božje očitovanje)</a:t>
          </a:r>
          <a:endParaRPr lang="en-US" sz="2200"/>
        </a:p>
      </dgm:t>
    </dgm:pt>
    <dgm:pt modelId="{8888695D-08C9-41C7-98F9-39BDEDADB44E}" type="parTrans" cxnId="{52F9A44E-C6EA-4A47-8A49-36AD62E17A3F}">
      <dgm:prSet/>
      <dgm:spPr/>
      <dgm:t>
        <a:bodyPr/>
        <a:lstStyle/>
        <a:p>
          <a:pPr algn="ctr"/>
          <a:endParaRPr lang="en-US" sz="2200"/>
        </a:p>
      </dgm:t>
    </dgm:pt>
    <dgm:pt modelId="{914114F2-9093-4357-A51F-BFFA06E65CB2}" type="sibTrans" cxnId="{52F9A44E-C6EA-4A47-8A49-36AD62E17A3F}">
      <dgm:prSet/>
      <dgm:spPr/>
      <dgm:t>
        <a:bodyPr/>
        <a:lstStyle/>
        <a:p>
          <a:pPr algn="ctr"/>
          <a:endParaRPr lang="en-US" sz="2200"/>
        </a:p>
      </dgm:t>
    </dgm:pt>
    <dgm:pt modelId="{58AA12A2-11E9-40F3-AC0C-7264178E2422}">
      <dgm:prSet custT="1"/>
      <dgm:spPr/>
      <dgm:t>
        <a:bodyPr/>
        <a:lstStyle/>
        <a:p>
          <a:pPr algn="ctr"/>
          <a:r>
            <a:rPr lang="hr-HR" sz="2200"/>
            <a:t>Božja je Objava tekla </a:t>
          </a:r>
          <a:r>
            <a:rPr lang="hr-HR" sz="2200" b="1">
              <a:solidFill>
                <a:srgbClr val="C00000"/>
              </a:solidFill>
            </a:rPr>
            <a:t>postupno</a:t>
          </a:r>
          <a:r>
            <a:rPr lang="hr-HR" sz="2200"/>
            <a:t> i zapisana je u </a:t>
          </a:r>
          <a:r>
            <a:rPr lang="hr-HR" sz="2200" b="1">
              <a:solidFill>
                <a:srgbClr val="C00000"/>
              </a:solidFill>
            </a:rPr>
            <a:t>Svetom Pismu</a:t>
          </a:r>
          <a:r>
            <a:rPr lang="hr-HR" sz="2200"/>
            <a:t>:</a:t>
          </a:r>
          <a:endParaRPr lang="en-US" sz="2200"/>
        </a:p>
      </dgm:t>
    </dgm:pt>
    <dgm:pt modelId="{F3C3A0A5-E118-4739-9AAA-7E24E89A031D}" type="parTrans" cxnId="{C53C850D-0F01-4AED-A42B-61844D0FB3DC}">
      <dgm:prSet/>
      <dgm:spPr/>
      <dgm:t>
        <a:bodyPr/>
        <a:lstStyle/>
        <a:p>
          <a:pPr algn="ctr"/>
          <a:endParaRPr lang="en-US" sz="2200"/>
        </a:p>
      </dgm:t>
    </dgm:pt>
    <dgm:pt modelId="{BD708DCE-7C5A-4813-86DD-7745A9BEAB59}" type="sibTrans" cxnId="{C53C850D-0F01-4AED-A42B-61844D0FB3DC}">
      <dgm:prSet custT="1"/>
      <dgm:spPr/>
      <dgm:t>
        <a:bodyPr/>
        <a:lstStyle/>
        <a:p>
          <a:pPr algn="ctr"/>
          <a:endParaRPr lang="en-US" sz="2200"/>
        </a:p>
      </dgm:t>
    </dgm:pt>
    <dgm:pt modelId="{50C7B3A2-3EF1-45D0-8087-157866DC6894}">
      <dgm:prSet custT="1"/>
      <dgm:spPr/>
      <dgm:t>
        <a:bodyPr/>
        <a:lstStyle/>
        <a:p>
          <a:pPr algn="l"/>
          <a:r>
            <a:rPr lang="hr-HR" sz="2200"/>
            <a:t>u Starom zavjetu (praocima i prorocima)</a:t>
          </a:r>
          <a:endParaRPr lang="en-US" sz="2200"/>
        </a:p>
      </dgm:t>
    </dgm:pt>
    <dgm:pt modelId="{B380FE02-08B2-4A74-B3BB-FD931D5BF70B}" type="parTrans" cxnId="{7C135EBD-67E9-402C-9124-30BDE723BBE8}">
      <dgm:prSet/>
      <dgm:spPr/>
      <dgm:t>
        <a:bodyPr/>
        <a:lstStyle/>
        <a:p>
          <a:pPr algn="ctr"/>
          <a:endParaRPr lang="en-US" sz="2200"/>
        </a:p>
      </dgm:t>
    </dgm:pt>
    <dgm:pt modelId="{0149BD9A-B5AA-4B74-A5AE-6CA7A9C3EE58}" type="sibTrans" cxnId="{7C135EBD-67E9-402C-9124-30BDE723BBE8}">
      <dgm:prSet/>
      <dgm:spPr/>
      <dgm:t>
        <a:bodyPr/>
        <a:lstStyle/>
        <a:p>
          <a:pPr algn="ctr"/>
          <a:endParaRPr lang="en-US" sz="2200"/>
        </a:p>
      </dgm:t>
    </dgm:pt>
    <dgm:pt modelId="{66D288F8-6828-4547-B86A-2C1F543F2EF0}">
      <dgm:prSet custT="1"/>
      <dgm:spPr/>
      <dgm:t>
        <a:bodyPr/>
        <a:lstStyle/>
        <a:p>
          <a:pPr algn="l"/>
          <a:r>
            <a:rPr lang="hr-HR" sz="2200"/>
            <a:t>u Novom zavjetu (</a:t>
          </a:r>
          <a:r>
            <a:rPr lang="hr-HR" sz="2200" b="1">
              <a:solidFill>
                <a:srgbClr val="C00000"/>
              </a:solidFill>
            </a:rPr>
            <a:t>vrhunac je u Isusu Kristu</a:t>
          </a:r>
          <a:r>
            <a:rPr lang="hr-HR" sz="2200"/>
            <a:t>)</a:t>
          </a:r>
          <a:endParaRPr lang="en-US" sz="2200"/>
        </a:p>
      </dgm:t>
    </dgm:pt>
    <dgm:pt modelId="{07F018A1-E71D-4909-BF5E-FAC250F450EA}" type="parTrans" cxnId="{5A8A64BF-3FD8-43E5-B96B-22BBC50A6F54}">
      <dgm:prSet/>
      <dgm:spPr/>
      <dgm:t>
        <a:bodyPr/>
        <a:lstStyle/>
        <a:p>
          <a:pPr algn="ctr"/>
          <a:endParaRPr lang="en-US" sz="2200"/>
        </a:p>
      </dgm:t>
    </dgm:pt>
    <dgm:pt modelId="{1F1D8728-E640-46F7-9F12-A96F0E63A6E6}" type="sibTrans" cxnId="{5A8A64BF-3FD8-43E5-B96B-22BBC50A6F54}">
      <dgm:prSet/>
      <dgm:spPr/>
      <dgm:t>
        <a:bodyPr/>
        <a:lstStyle/>
        <a:p>
          <a:pPr algn="ctr"/>
          <a:endParaRPr lang="en-US" sz="2200"/>
        </a:p>
      </dgm:t>
    </dgm:pt>
    <dgm:pt modelId="{7878EF32-B593-4D37-82F1-1CB328C9AC58}">
      <dgm:prSet custT="1"/>
      <dgm:spPr/>
      <dgm:t>
        <a:bodyPr/>
        <a:lstStyle/>
        <a:p>
          <a:pPr algn="ctr"/>
          <a:r>
            <a:rPr lang="hr-HR" sz="2200"/>
            <a:t>Božja se Objava najprije prenosila </a:t>
          </a:r>
          <a:r>
            <a:rPr lang="hr-HR" sz="2200" b="1">
              <a:solidFill>
                <a:srgbClr val="C00000"/>
              </a:solidFill>
            </a:rPr>
            <a:t>usmenim</a:t>
          </a:r>
          <a:r>
            <a:rPr lang="hr-HR" sz="2200"/>
            <a:t>, a potom i </a:t>
          </a:r>
          <a:r>
            <a:rPr lang="hr-HR" sz="2200" b="1">
              <a:solidFill>
                <a:srgbClr val="C00000"/>
              </a:solidFill>
            </a:rPr>
            <a:t>pisanim</a:t>
          </a:r>
          <a:r>
            <a:rPr lang="hr-HR" sz="2200"/>
            <a:t> putem</a:t>
          </a:r>
          <a:endParaRPr lang="en-US" sz="2200"/>
        </a:p>
      </dgm:t>
    </dgm:pt>
    <dgm:pt modelId="{284B43AF-8E76-46C6-8D21-1937FE1F168B}" type="parTrans" cxnId="{F3F1DAA3-801D-4AB3-B8C1-4ED8EBFA01D0}">
      <dgm:prSet/>
      <dgm:spPr/>
      <dgm:t>
        <a:bodyPr/>
        <a:lstStyle/>
        <a:p>
          <a:pPr algn="ctr"/>
          <a:endParaRPr lang="en-US" sz="2200"/>
        </a:p>
      </dgm:t>
    </dgm:pt>
    <dgm:pt modelId="{50429039-95BC-4E13-B80E-BBFE9BF68813}" type="sibTrans" cxnId="{F3F1DAA3-801D-4AB3-B8C1-4ED8EBFA01D0}">
      <dgm:prSet custT="1"/>
      <dgm:spPr/>
      <dgm:t>
        <a:bodyPr/>
        <a:lstStyle/>
        <a:p>
          <a:pPr algn="ctr"/>
          <a:endParaRPr lang="en-US" sz="2200"/>
        </a:p>
      </dgm:t>
    </dgm:pt>
    <dgm:pt modelId="{8A6C3BEE-2714-4D3E-A58D-729A0A225DCD}">
      <dgm:prSet custT="1"/>
      <dgm:spPr/>
      <dgm:t>
        <a:bodyPr/>
        <a:lstStyle/>
        <a:p>
          <a:pPr algn="ctr"/>
          <a:r>
            <a:rPr lang="hr-HR" sz="2200"/>
            <a:t>na Božju Objavu odgovaramo </a:t>
          </a:r>
          <a:r>
            <a:rPr lang="hr-HR" sz="2200" b="1">
              <a:solidFill>
                <a:srgbClr val="C00000"/>
              </a:solidFill>
            </a:rPr>
            <a:t>vjerom</a:t>
          </a:r>
          <a:endParaRPr lang="en-US" sz="2200" b="1">
            <a:solidFill>
              <a:srgbClr val="C00000"/>
            </a:solidFill>
          </a:endParaRPr>
        </a:p>
      </dgm:t>
    </dgm:pt>
    <dgm:pt modelId="{B595B1EF-AA7E-4FC9-BE9E-FDB290E7EF45}" type="parTrans" cxnId="{B8D4D173-D343-471E-8EE0-1BCD1F2D205C}">
      <dgm:prSet/>
      <dgm:spPr/>
      <dgm:t>
        <a:bodyPr/>
        <a:lstStyle/>
        <a:p>
          <a:pPr algn="ctr"/>
          <a:endParaRPr lang="en-US" sz="2200"/>
        </a:p>
      </dgm:t>
    </dgm:pt>
    <dgm:pt modelId="{714D6959-D757-4CAB-B87E-2EEE17CDA47D}" type="sibTrans" cxnId="{B8D4D173-D343-471E-8EE0-1BCD1F2D205C}">
      <dgm:prSet custT="1"/>
      <dgm:spPr/>
      <dgm:t>
        <a:bodyPr/>
        <a:lstStyle/>
        <a:p>
          <a:pPr algn="ctr"/>
          <a:endParaRPr lang="en-US" sz="2200"/>
        </a:p>
      </dgm:t>
    </dgm:pt>
    <dgm:pt modelId="{C3AC95F1-6947-4884-AD1B-B63E44DFA89B}">
      <dgm:prSet custT="1"/>
      <dgm:spPr/>
      <dgm:t>
        <a:bodyPr/>
        <a:lstStyle/>
        <a:p>
          <a:pPr algn="ctr"/>
          <a:r>
            <a:rPr lang="hr-HR" sz="2200"/>
            <a:t>tumačenje Objave kroz povijest Crkve naziva se </a:t>
          </a:r>
          <a:r>
            <a:rPr lang="hr-HR" sz="2200" b="1">
              <a:solidFill>
                <a:srgbClr val="C00000"/>
              </a:solidFill>
            </a:rPr>
            <a:t>Predaja</a:t>
          </a:r>
          <a:endParaRPr lang="en-US" sz="2200" b="1">
            <a:solidFill>
              <a:srgbClr val="C00000"/>
            </a:solidFill>
          </a:endParaRPr>
        </a:p>
      </dgm:t>
    </dgm:pt>
    <dgm:pt modelId="{58183B62-8481-4AA8-9306-19CA1BAB7C47}" type="parTrans" cxnId="{C000109B-D930-4A03-8DB6-35985256349D}">
      <dgm:prSet/>
      <dgm:spPr/>
      <dgm:t>
        <a:bodyPr/>
        <a:lstStyle/>
        <a:p>
          <a:pPr algn="ctr"/>
          <a:endParaRPr lang="en-US" sz="2200"/>
        </a:p>
      </dgm:t>
    </dgm:pt>
    <dgm:pt modelId="{3D2C7E5F-42F9-486C-8F03-5E9E481A7544}" type="sibTrans" cxnId="{C000109B-D930-4A03-8DB6-35985256349D}">
      <dgm:prSet custT="1"/>
      <dgm:spPr/>
      <dgm:t>
        <a:bodyPr/>
        <a:lstStyle/>
        <a:p>
          <a:pPr algn="ctr"/>
          <a:endParaRPr lang="en-US" sz="2200"/>
        </a:p>
      </dgm:t>
    </dgm:pt>
    <dgm:pt modelId="{7299E3BF-328B-4554-B2F6-299024B25E76}">
      <dgm:prSet custT="1"/>
      <dgm:spPr/>
      <dgm:t>
        <a:bodyPr/>
        <a:lstStyle/>
        <a:p>
          <a:pPr algn="ctr"/>
          <a:r>
            <a:rPr lang="hr-HR" sz="2200"/>
            <a:t>da se ne iskrive Objava i Predaja brine </a:t>
          </a:r>
          <a:r>
            <a:rPr lang="hr-HR" sz="2200" b="1">
              <a:solidFill>
                <a:srgbClr val="C00000"/>
              </a:solidFill>
            </a:rPr>
            <a:t>crkveno učiteljstvo </a:t>
          </a:r>
          <a:r>
            <a:rPr lang="hr-HR" sz="2200"/>
            <a:t>(papa u  zajedništvu s biskupima)</a:t>
          </a:r>
          <a:endParaRPr lang="en-US" sz="2200"/>
        </a:p>
      </dgm:t>
    </dgm:pt>
    <dgm:pt modelId="{DAC3A455-0D8B-4122-A4B6-88F69375DF6C}" type="parTrans" cxnId="{07F20379-ECD2-4F7D-9453-7A73F2D953A3}">
      <dgm:prSet/>
      <dgm:spPr/>
      <dgm:t>
        <a:bodyPr/>
        <a:lstStyle/>
        <a:p>
          <a:pPr algn="ctr"/>
          <a:endParaRPr lang="en-US" sz="2200"/>
        </a:p>
      </dgm:t>
    </dgm:pt>
    <dgm:pt modelId="{0AEC091C-CD98-453D-B8FC-64C080355949}" type="sibTrans" cxnId="{07F20379-ECD2-4F7D-9453-7A73F2D953A3}">
      <dgm:prSet/>
      <dgm:spPr/>
      <dgm:t>
        <a:bodyPr/>
        <a:lstStyle/>
        <a:p>
          <a:pPr algn="ctr"/>
          <a:endParaRPr lang="en-US" sz="2200"/>
        </a:p>
      </dgm:t>
    </dgm:pt>
    <dgm:pt modelId="{35F1B161-DBC8-4DAB-B13F-4111F2C86B7D}" type="pres">
      <dgm:prSet presAssocID="{86F9A61F-CC36-40A7-B5A0-D98DBED9EB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5FF5335-85F7-44BC-9E1D-9C16EC718EA1}" type="pres">
      <dgm:prSet presAssocID="{F21BEEAF-B876-4050-A104-6BB4C4107FA4}" presName="node" presStyleLbl="node1" presStyleIdx="0" presStyleCnt="7" custScaleX="180878" custScaleY="1131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682B2A-7AD3-47B3-BA67-09DC9CE4239C}" type="pres">
      <dgm:prSet presAssocID="{80A062CB-45AE-4B94-BA57-8C9C3404BF8E}" presName="sibTrans" presStyleLbl="sibTrans1D1" presStyleIdx="0" presStyleCnt="6"/>
      <dgm:spPr/>
      <dgm:t>
        <a:bodyPr/>
        <a:lstStyle/>
        <a:p>
          <a:endParaRPr lang="hr-HR"/>
        </a:p>
      </dgm:t>
    </dgm:pt>
    <dgm:pt modelId="{5781E5FA-A6AB-4DAF-A81B-1F47A97D8A4C}" type="pres">
      <dgm:prSet presAssocID="{80A062CB-45AE-4B94-BA57-8C9C3404BF8E}" presName="connectorText" presStyleLbl="sibTrans1D1" presStyleIdx="0" presStyleCnt="6"/>
      <dgm:spPr/>
      <dgm:t>
        <a:bodyPr/>
        <a:lstStyle/>
        <a:p>
          <a:endParaRPr lang="hr-HR"/>
        </a:p>
      </dgm:t>
    </dgm:pt>
    <dgm:pt modelId="{33025255-BD91-4DEB-92CE-BF1752134A43}" type="pres">
      <dgm:prSet presAssocID="{FA3364D6-2D95-4BB2-A87A-CD7F5C6FE538}" presName="node" presStyleLbl="node1" presStyleIdx="1" presStyleCnt="7" custScaleX="328266" custScaleY="1163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CFA29A-9AB3-43D6-BE00-E062A90A9904}" type="pres">
      <dgm:prSet presAssocID="{D20855BF-5BE9-4943-A8CD-25FB303EF731}" presName="sibTrans" presStyleLbl="sibTrans1D1" presStyleIdx="1" presStyleCnt="6"/>
      <dgm:spPr/>
      <dgm:t>
        <a:bodyPr/>
        <a:lstStyle/>
        <a:p>
          <a:endParaRPr lang="hr-HR"/>
        </a:p>
      </dgm:t>
    </dgm:pt>
    <dgm:pt modelId="{CDFD9264-98B6-4313-BAAA-41E864C16128}" type="pres">
      <dgm:prSet presAssocID="{D20855BF-5BE9-4943-A8CD-25FB303EF731}" presName="connectorText" presStyleLbl="sibTrans1D1" presStyleIdx="1" presStyleCnt="6"/>
      <dgm:spPr/>
      <dgm:t>
        <a:bodyPr/>
        <a:lstStyle/>
        <a:p>
          <a:endParaRPr lang="hr-HR"/>
        </a:p>
      </dgm:t>
    </dgm:pt>
    <dgm:pt modelId="{48669298-9F78-4095-8978-74C716DC79E2}" type="pres">
      <dgm:prSet presAssocID="{58AA12A2-11E9-40F3-AC0C-7264178E2422}" presName="node" presStyleLbl="node1" presStyleIdx="2" presStyleCnt="7" custScaleX="289158" custScaleY="1250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F2AB74-B18F-4CAA-80AA-481FC69C429E}" type="pres">
      <dgm:prSet presAssocID="{BD708DCE-7C5A-4813-86DD-7745A9BEAB59}" presName="sibTrans" presStyleLbl="sibTrans1D1" presStyleIdx="2" presStyleCnt="6"/>
      <dgm:spPr/>
      <dgm:t>
        <a:bodyPr/>
        <a:lstStyle/>
        <a:p>
          <a:endParaRPr lang="hr-HR"/>
        </a:p>
      </dgm:t>
    </dgm:pt>
    <dgm:pt modelId="{688B9C9D-A4E8-4336-84B2-F98F436D64D1}" type="pres">
      <dgm:prSet presAssocID="{BD708DCE-7C5A-4813-86DD-7745A9BEAB59}" presName="connectorText" presStyleLbl="sibTrans1D1" presStyleIdx="2" presStyleCnt="6"/>
      <dgm:spPr/>
      <dgm:t>
        <a:bodyPr/>
        <a:lstStyle/>
        <a:p>
          <a:endParaRPr lang="hr-HR"/>
        </a:p>
      </dgm:t>
    </dgm:pt>
    <dgm:pt modelId="{8CA0919F-ECA5-41D2-8D82-479DA083A9F3}" type="pres">
      <dgm:prSet presAssocID="{7878EF32-B593-4D37-82F1-1CB328C9AC58}" presName="node" presStyleLbl="node1" presStyleIdx="3" presStyleCnt="7" custScaleX="1578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47C95F-B035-4DF3-822A-F6CCC75CA989}" type="pres">
      <dgm:prSet presAssocID="{50429039-95BC-4E13-B80E-BBFE9BF68813}" presName="sibTrans" presStyleLbl="sibTrans1D1" presStyleIdx="3" presStyleCnt="6"/>
      <dgm:spPr/>
      <dgm:t>
        <a:bodyPr/>
        <a:lstStyle/>
        <a:p>
          <a:endParaRPr lang="hr-HR"/>
        </a:p>
      </dgm:t>
    </dgm:pt>
    <dgm:pt modelId="{8F46EF02-628D-4D64-8403-AE8C99402A57}" type="pres">
      <dgm:prSet presAssocID="{50429039-95BC-4E13-B80E-BBFE9BF68813}" presName="connectorText" presStyleLbl="sibTrans1D1" presStyleIdx="3" presStyleCnt="6"/>
      <dgm:spPr/>
      <dgm:t>
        <a:bodyPr/>
        <a:lstStyle/>
        <a:p>
          <a:endParaRPr lang="hr-HR"/>
        </a:p>
      </dgm:t>
    </dgm:pt>
    <dgm:pt modelId="{C8BD7599-FBEC-46C9-8B6E-E1934A03ABA8}" type="pres">
      <dgm:prSet presAssocID="{8A6C3BEE-2714-4D3E-A58D-729A0A225DCD}" presName="node" presStyleLbl="node1" presStyleIdx="4" presStyleCnt="7" custScaleX="1167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B1BE2A-AE94-43E9-A569-23139C8A9336}" type="pres">
      <dgm:prSet presAssocID="{714D6959-D757-4CAB-B87E-2EEE17CDA47D}" presName="sibTrans" presStyleLbl="sibTrans1D1" presStyleIdx="4" presStyleCnt="6"/>
      <dgm:spPr/>
      <dgm:t>
        <a:bodyPr/>
        <a:lstStyle/>
        <a:p>
          <a:endParaRPr lang="hr-HR"/>
        </a:p>
      </dgm:t>
    </dgm:pt>
    <dgm:pt modelId="{3CF68A8A-8E76-450E-9334-BC8976A63102}" type="pres">
      <dgm:prSet presAssocID="{714D6959-D757-4CAB-B87E-2EEE17CDA47D}" presName="connectorText" presStyleLbl="sibTrans1D1" presStyleIdx="4" presStyleCnt="6"/>
      <dgm:spPr/>
      <dgm:t>
        <a:bodyPr/>
        <a:lstStyle/>
        <a:p>
          <a:endParaRPr lang="hr-HR"/>
        </a:p>
      </dgm:t>
    </dgm:pt>
    <dgm:pt modelId="{228979BD-C977-4F63-9B7A-DB446AE1FC64}" type="pres">
      <dgm:prSet presAssocID="{C3AC95F1-6947-4884-AD1B-B63E44DFA89B}" presName="node" presStyleLbl="node1" presStyleIdx="5" presStyleCnt="7" custScaleX="144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5BF065-0742-4FC4-8529-BF991C72CB96}" type="pres">
      <dgm:prSet presAssocID="{3D2C7E5F-42F9-486C-8F03-5E9E481A7544}" presName="sibTrans" presStyleLbl="sibTrans1D1" presStyleIdx="5" presStyleCnt="6"/>
      <dgm:spPr/>
      <dgm:t>
        <a:bodyPr/>
        <a:lstStyle/>
        <a:p>
          <a:endParaRPr lang="hr-HR"/>
        </a:p>
      </dgm:t>
    </dgm:pt>
    <dgm:pt modelId="{2B34CDE0-6E5B-4EF1-9FBB-CF34F7D8D60F}" type="pres">
      <dgm:prSet presAssocID="{3D2C7E5F-42F9-486C-8F03-5E9E481A7544}" presName="connectorText" presStyleLbl="sibTrans1D1" presStyleIdx="5" presStyleCnt="6"/>
      <dgm:spPr/>
      <dgm:t>
        <a:bodyPr/>
        <a:lstStyle/>
        <a:p>
          <a:endParaRPr lang="hr-HR"/>
        </a:p>
      </dgm:t>
    </dgm:pt>
    <dgm:pt modelId="{D19BA3AD-7EED-42B5-BE2F-17EC8C32BDA4}" type="pres">
      <dgm:prSet presAssocID="{7299E3BF-328B-4554-B2F6-299024B25E76}" presName="node" presStyleLbl="node1" presStyleIdx="6" presStyleCnt="7" custScaleX="20378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4E6AA3-32F4-4B38-8A0C-B8A108C8A1F4}" type="presOf" srcId="{66D288F8-6828-4547-B86A-2C1F543F2EF0}" destId="{48669298-9F78-4095-8978-74C716DC79E2}" srcOrd="0" destOrd="2" presId="urn:microsoft.com/office/officeart/2016/7/layout/RepeatingBendingProcessNew"/>
    <dgm:cxn modelId="{505726AA-937A-47AE-92AB-EB1A1C08DFBE}" type="presOf" srcId="{80A062CB-45AE-4B94-BA57-8C9C3404BF8E}" destId="{5781E5FA-A6AB-4DAF-A81B-1F47A97D8A4C}" srcOrd="1" destOrd="0" presId="urn:microsoft.com/office/officeart/2016/7/layout/RepeatingBendingProcessNew"/>
    <dgm:cxn modelId="{A5A04A52-6273-4686-848A-78BE10CC135B}" type="presOf" srcId="{50C7B3A2-3EF1-45D0-8087-157866DC6894}" destId="{48669298-9F78-4095-8978-74C716DC79E2}" srcOrd="0" destOrd="1" presId="urn:microsoft.com/office/officeart/2016/7/layout/RepeatingBendingProcessNew"/>
    <dgm:cxn modelId="{5A8A64BF-3FD8-43E5-B96B-22BBC50A6F54}" srcId="{58AA12A2-11E9-40F3-AC0C-7264178E2422}" destId="{66D288F8-6828-4547-B86A-2C1F543F2EF0}" srcOrd="1" destOrd="0" parTransId="{07F018A1-E71D-4909-BF5E-FAC250F450EA}" sibTransId="{1F1D8728-E640-46F7-9F12-A96F0E63A6E6}"/>
    <dgm:cxn modelId="{070778AC-CFFD-4585-A8FB-A68DC97E24E7}" type="presOf" srcId="{80A062CB-45AE-4B94-BA57-8C9C3404BF8E}" destId="{19682B2A-7AD3-47B3-BA67-09DC9CE4239C}" srcOrd="0" destOrd="0" presId="urn:microsoft.com/office/officeart/2016/7/layout/RepeatingBendingProcessNew"/>
    <dgm:cxn modelId="{37FA89FA-5CF1-44C5-AA59-8C62CC1C4431}" srcId="{86F9A61F-CC36-40A7-B5A0-D98DBED9EB20}" destId="{FA3364D6-2D95-4BB2-A87A-CD7F5C6FE538}" srcOrd="1" destOrd="0" parTransId="{E2170EF6-E355-4C79-84F4-A8534FFFE876}" sibTransId="{D20855BF-5BE9-4943-A8CD-25FB303EF731}"/>
    <dgm:cxn modelId="{B8D4D173-D343-471E-8EE0-1BCD1F2D205C}" srcId="{86F9A61F-CC36-40A7-B5A0-D98DBED9EB20}" destId="{8A6C3BEE-2714-4D3E-A58D-729A0A225DCD}" srcOrd="4" destOrd="0" parTransId="{B595B1EF-AA7E-4FC9-BE9E-FDB290E7EF45}" sibTransId="{714D6959-D757-4CAB-B87E-2EEE17CDA47D}"/>
    <dgm:cxn modelId="{8903475D-BC9E-4B0E-ABF1-122C06D49DE6}" type="presOf" srcId="{50429039-95BC-4E13-B80E-BBFE9BF68813}" destId="{A547C95F-B035-4DF3-822A-F6CCC75CA989}" srcOrd="0" destOrd="0" presId="urn:microsoft.com/office/officeart/2016/7/layout/RepeatingBendingProcessNew"/>
    <dgm:cxn modelId="{42EC8452-ED8C-4BEB-9E73-BDC61C7CD8D3}" srcId="{86F9A61F-CC36-40A7-B5A0-D98DBED9EB20}" destId="{F21BEEAF-B876-4050-A104-6BB4C4107FA4}" srcOrd="0" destOrd="0" parTransId="{AF7CB723-21D7-4DCB-883E-F6323B5E3D13}" sibTransId="{80A062CB-45AE-4B94-BA57-8C9C3404BF8E}"/>
    <dgm:cxn modelId="{7CFAEFE1-00F0-41FA-A639-C6AD96D35026}" type="presOf" srcId="{BD708DCE-7C5A-4813-86DD-7745A9BEAB59}" destId="{B6F2AB74-B18F-4CAA-80AA-481FC69C429E}" srcOrd="0" destOrd="0" presId="urn:microsoft.com/office/officeart/2016/7/layout/RepeatingBendingProcessNew"/>
    <dgm:cxn modelId="{18D012AB-CC4B-40B4-AEDA-7CE1186BCE3C}" type="presOf" srcId="{C3AC95F1-6947-4884-AD1B-B63E44DFA89B}" destId="{228979BD-C977-4F63-9B7A-DB446AE1FC64}" srcOrd="0" destOrd="0" presId="urn:microsoft.com/office/officeart/2016/7/layout/RepeatingBendingProcessNew"/>
    <dgm:cxn modelId="{6AE2029C-338D-4E3C-B247-F1B2BE3F1A47}" type="presOf" srcId="{3D2C7E5F-42F9-486C-8F03-5E9E481A7544}" destId="{0D5BF065-0742-4FC4-8529-BF991C72CB96}" srcOrd="0" destOrd="0" presId="urn:microsoft.com/office/officeart/2016/7/layout/RepeatingBendingProcessNew"/>
    <dgm:cxn modelId="{080D9801-D06C-4BBC-BDA4-362FD93A0530}" type="presOf" srcId="{F21BEEAF-B876-4050-A104-6BB4C4107FA4}" destId="{E5FF5335-85F7-44BC-9E1D-9C16EC718EA1}" srcOrd="0" destOrd="0" presId="urn:microsoft.com/office/officeart/2016/7/layout/RepeatingBendingProcessNew"/>
    <dgm:cxn modelId="{7C135EBD-67E9-402C-9124-30BDE723BBE8}" srcId="{58AA12A2-11E9-40F3-AC0C-7264178E2422}" destId="{50C7B3A2-3EF1-45D0-8087-157866DC6894}" srcOrd="0" destOrd="0" parTransId="{B380FE02-08B2-4A74-B3BB-FD931D5BF70B}" sibTransId="{0149BD9A-B5AA-4B74-A5AE-6CA7A9C3EE58}"/>
    <dgm:cxn modelId="{471B6E3B-B482-4805-B853-3B3652CDDF43}" type="presOf" srcId="{58AA12A2-11E9-40F3-AC0C-7264178E2422}" destId="{48669298-9F78-4095-8978-74C716DC79E2}" srcOrd="0" destOrd="0" presId="urn:microsoft.com/office/officeart/2016/7/layout/RepeatingBendingProcessNew"/>
    <dgm:cxn modelId="{EE9CC8AA-4A6D-49F2-A394-1E8D965A953F}" type="presOf" srcId="{50429039-95BC-4E13-B80E-BBFE9BF68813}" destId="{8F46EF02-628D-4D64-8403-AE8C99402A57}" srcOrd="1" destOrd="0" presId="urn:microsoft.com/office/officeart/2016/7/layout/RepeatingBendingProcessNew"/>
    <dgm:cxn modelId="{80B53FF5-6A55-4BA5-9348-E0299DD9A3FB}" type="presOf" srcId="{D20855BF-5BE9-4943-A8CD-25FB303EF731}" destId="{CDFD9264-98B6-4313-BAAA-41E864C16128}" srcOrd="1" destOrd="0" presId="urn:microsoft.com/office/officeart/2016/7/layout/RepeatingBendingProcessNew"/>
    <dgm:cxn modelId="{AED7FAEB-C261-47EF-8EBE-7AA5DD0EDC47}" type="presOf" srcId="{FA3364D6-2D95-4BB2-A87A-CD7F5C6FE538}" destId="{33025255-BD91-4DEB-92CE-BF1752134A43}" srcOrd="0" destOrd="0" presId="urn:microsoft.com/office/officeart/2016/7/layout/RepeatingBendingProcessNew"/>
    <dgm:cxn modelId="{DA3FD5AD-8E7D-44F1-A8AE-D9839011AE74}" type="presOf" srcId="{86E95751-ED3C-4305-956E-7035A98B14A6}" destId="{33025255-BD91-4DEB-92CE-BF1752134A43}" srcOrd="0" destOrd="2" presId="urn:microsoft.com/office/officeart/2016/7/layout/RepeatingBendingProcessNew"/>
    <dgm:cxn modelId="{9BF94E03-0376-4280-9AA2-0D319DFF0583}" type="presOf" srcId="{9F85A63C-9DE0-4C37-B221-BB32162E5C6E}" destId="{33025255-BD91-4DEB-92CE-BF1752134A43}" srcOrd="0" destOrd="1" presId="urn:microsoft.com/office/officeart/2016/7/layout/RepeatingBendingProcessNew"/>
    <dgm:cxn modelId="{DBBE0A80-50FB-4770-AA59-FF48DC4303B0}" type="presOf" srcId="{D20855BF-5BE9-4943-A8CD-25FB303EF731}" destId="{81CFA29A-9AB3-43D6-BE00-E062A90A9904}" srcOrd="0" destOrd="0" presId="urn:microsoft.com/office/officeart/2016/7/layout/RepeatingBendingProcessNew"/>
    <dgm:cxn modelId="{5166B2A1-59AF-4FE8-8813-FDEEE5E43E47}" type="presOf" srcId="{BD708DCE-7C5A-4813-86DD-7745A9BEAB59}" destId="{688B9C9D-A4E8-4336-84B2-F98F436D64D1}" srcOrd="1" destOrd="0" presId="urn:microsoft.com/office/officeart/2016/7/layout/RepeatingBendingProcessNew"/>
    <dgm:cxn modelId="{52F9A44E-C6EA-4A47-8A49-36AD62E17A3F}" srcId="{FA3364D6-2D95-4BB2-A87A-CD7F5C6FE538}" destId="{86E95751-ED3C-4305-956E-7035A98B14A6}" srcOrd="1" destOrd="0" parTransId="{8888695D-08C9-41C7-98F9-39BDEDADB44E}" sibTransId="{914114F2-9093-4357-A51F-BFFA06E65CB2}"/>
    <dgm:cxn modelId="{0C2398A4-93B7-426A-88C6-9F78AA9A29E6}" type="presOf" srcId="{8A6C3BEE-2714-4D3E-A58D-729A0A225DCD}" destId="{C8BD7599-FBEC-46C9-8B6E-E1934A03ABA8}" srcOrd="0" destOrd="0" presId="urn:microsoft.com/office/officeart/2016/7/layout/RepeatingBendingProcessNew"/>
    <dgm:cxn modelId="{F3F1DAA3-801D-4AB3-B8C1-4ED8EBFA01D0}" srcId="{86F9A61F-CC36-40A7-B5A0-D98DBED9EB20}" destId="{7878EF32-B593-4D37-82F1-1CB328C9AC58}" srcOrd="3" destOrd="0" parTransId="{284B43AF-8E76-46C6-8D21-1937FE1F168B}" sibTransId="{50429039-95BC-4E13-B80E-BBFE9BF68813}"/>
    <dgm:cxn modelId="{D3D97BDD-27EE-4DAA-9973-E364613F3A89}" type="presOf" srcId="{3D2C7E5F-42F9-486C-8F03-5E9E481A7544}" destId="{2B34CDE0-6E5B-4EF1-9FBB-CF34F7D8D60F}" srcOrd="1" destOrd="0" presId="urn:microsoft.com/office/officeart/2016/7/layout/RepeatingBendingProcessNew"/>
    <dgm:cxn modelId="{1FA6FF96-D0C8-47EE-A68E-4B397A4664F8}" srcId="{FA3364D6-2D95-4BB2-A87A-CD7F5C6FE538}" destId="{9F85A63C-9DE0-4C37-B221-BB32162E5C6E}" srcOrd="0" destOrd="0" parTransId="{DB40FE7F-BB4B-47E1-B4C5-1B3C8E361C81}" sibTransId="{7B80358A-F98E-43A9-AB8A-37545D8033F2}"/>
    <dgm:cxn modelId="{481CC7A7-07E8-49FB-9BF0-C882B8CA7B61}" type="presOf" srcId="{86F9A61F-CC36-40A7-B5A0-D98DBED9EB20}" destId="{35F1B161-DBC8-4DAB-B13F-4111F2C86B7D}" srcOrd="0" destOrd="0" presId="urn:microsoft.com/office/officeart/2016/7/layout/RepeatingBendingProcessNew"/>
    <dgm:cxn modelId="{66D2EEAE-4B34-4D53-BD26-B30115593A5F}" type="presOf" srcId="{714D6959-D757-4CAB-B87E-2EEE17CDA47D}" destId="{F9B1BE2A-AE94-43E9-A569-23139C8A9336}" srcOrd="0" destOrd="0" presId="urn:microsoft.com/office/officeart/2016/7/layout/RepeatingBendingProcessNew"/>
    <dgm:cxn modelId="{07F20379-ECD2-4F7D-9453-7A73F2D953A3}" srcId="{86F9A61F-CC36-40A7-B5A0-D98DBED9EB20}" destId="{7299E3BF-328B-4554-B2F6-299024B25E76}" srcOrd="6" destOrd="0" parTransId="{DAC3A455-0D8B-4122-A4B6-88F69375DF6C}" sibTransId="{0AEC091C-CD98-453D-B8FC-64C080355949}"/>
    <dgm:cxn modelId="{4E229773-0363-4683-B09D-605802A8352D}" type="presOf" srcId="{7878EF32-B593-4D37-82F1-1CB328C9AC58}" destId="{8CA0919F-ECA5-41D2-8D82-479DA083A9F3}" srcOrd="0" destOrd="0" presId="urn:microsoft.com/office/officeart/2016/7/layout/RepeatingBendingProcessNew"/>
    <dgm:cxn modelId="{C9103BBE-50DF-49D3-BAEE-B11FC8303BFE}" type="presOf" srcId="{714D6959-D757-4CAB-B87E-2EEE17CDA47D}" destId="{3CF68A8A-8E76-450E-9334-BC8976A63102}" srcOrd="1" destOrd="0" presId="urn:microsoft.com/office/officeart/2016/7/layout/RepeatingBendingProcessNew"/>
    <dgm:cxn modelId="{C000109B-D930-4A03-8DB6-35985256349D}" srcId="{86F9A61F-CC36-40A7-B5A0-D98DBED9EB20}" destId="{C3AC95F1-6947-4884-AD1B-B63E44DFA89B}" srcOrd="5" destOrd="0" parTransId="{58183B62-8481-4AA8-9306-19CA1BAB7C47}" sibTransId="{3D2C7E5F-42F9-486C-8F03-5E9E481A7544}"/>
    <dgm:cxn modelId="{C53C850D-0F01-4AED-A42B-61844D0FB3DC}" srcId="{86F9A61F-CC36-40A7-B5A0-D98DBED9EB20}" destId="{58AA12A2-11E9-40F3-AC0C-7264178E2422}" srcOrd="2" destOrd="0" parTransId="{F3C3A0A5-E118-4739-9AAA-7E24E89A031D}" sibTransId="{BD708DCE-7C5A-4813-86DD-7745A9BEAB59}"/>
    <dgm:cxn modelId="{11E4E259-0310-4E8E-8D1A-A724E072BC6C}" type="presOf" srcId="{7299E3BF-328B-4554-B2F6-299024B25E76}" destId="{D19BA3AD-7EED-42B5-BE2F-17EC8C32BDA4}" srcOrd="0" destOrd="0" presId="urn:microsoft.com/office/officeart/2016/7/layout/RepeatingBendingProcessNew"/>
    <dgm:cxn modelId="{73E6BF85-50AF-4510-A2B2-F7F22F61DF88}" type="presParOf" srcId="{35F1B161-DBC8-4DAB-B13F-4111F2C86B7D}" destId="{E5FF5335-85F7-44BC-9E1D-9C16EC718EA1}" srcOrd="0" destOrd="0" presId="urn:microsoft.com/office/officeart/2016/7/layout/RepeatingBendingProcessNew"/>
    <dgm:cxn modelId="{BD629DFF-D6C3-4BBF-A8A5-2C2B4613E4FA}" type="presParOf" srcId="{35F1B161-DBC8-4DAB-B13F-4111F2C86B7D}" destId="{19682B2A-7AD3-47B3-BA67-09DC9CE4239C}" srcOrd="1" destOrd="0" presId="urn:microsoft.com/office/officeart/2016/7/layout/RepeatingBendingProcessNew"/>
    <dgm:cxn modelId="{6005518C-34BB-49ED-8A9D-59ECFC010492}" type="presParOf" srcId="{19682B2A-7AD3-47B3-BA67-09DC9CE4239C}" destId="{5781E5FA-A6AB-4DAF-A81B-1F47A97D8A4C}" srcOrd="0" destOrd="0" presId="urn:microsoft.com/office/officeart/2016/7/layout/RepeatingBendingProcessNew"/>
    <dgm:cxn modelId="{235CAC27-A56A-413C-993D-DA73B1DEF8AB}" type="presParOf" srcId="{35F1B161-DBC8-4DAB-B13F-4111F2C86B7D}" destId="{33025255-BD91-4DEB-92CE-BF1752134A43}" srcOrd="2" destOrd="0" presId="urn:microsoft.com/office/officeart/2016/7/layout/RepeatingBendingProcessNew"/>
    <dgm:cxn modelId="{27CBC07A-47BE-4CE6-87FA-8D68F28AAA28}" type="presParOf" srcId="{35F1B161-DBC8-4DAB-B13F-4111F2C86B7D}" destId="{81CFA29A-9AB3-43D6-BE00-E062A90A9904}" srcOrd="3" destOrd="0" presId="urn:microsoft.com/office/officeart/2016/7/layout/RepeatingBendingProcessNew"/>
    <dgm:cxn modelId="{B8B85643-8237-4BDF-985D-00787375C205}" type="presParOf" srcId="{81CFA29A-9AB3-43D6-BE00-E062A90A9904}" destId="{CDFD9264-98B6-4313-BAAA-41E864C16128}" srcOrd="0" destOrd="0" presId="urn:microsoft.com/office/officeart/2016/7/layout/RepeatingBendingProcessNew"/>
    <dgm:cxn modelId="{E94034BE-D479-4C55-8A51-30DCF3F183F9}" type="presParOf" srcId="{35F1B161-DBC8-4DAB-B13F-4111F2C86B7D}" destId="{48669298-9F78-4095-8978-74C716DC79E2}" srcOrd="4" destOrd="0" presId="urn:microsoft.com/office/officeart/2016/7/layout/RepeatingBendingProcessNew"/>
    <dgm:cxn modelId="{8214451F-68D4-4C2E-AD0E-C1946CCC586D}" type="presParOf" srcId="{35F1B161-DBC8-4DAB-B13F-4111F2C86B7D}" destId="{B6F2AB74-B18F-4CAA-80AA-481FC69C429E}" srcOrd="5" destOrd="0" presId="urn:microsoft.com/office/officeart/2016/7/layout/RepeatingBendingProcessNew"/>
    <dgm:cxn modelId="{46C5CDDA-AE64-451F-917E-48429890383B}" type="presParOf" srcId="{B6F2AB74-B18F-4CAA-80AA-481FC69C429E}" destId="{688B9C9D-A4E8-4336-84B2-F98F436D64D1}" srcOrd="0" destOrd="0" presId="urn:microsoft.com/office/officeart/2016/7/layout/RepeatingBendingProcessNew"/>
    <dgm:cxn modelId="{64EF0730-301A-4799-B6DF-88AB67869BD8}" type="presParOf" srcId="{35F1B161-DBC8-4DAB-B13F-4111F2C86B7D}" destId="{8CA0919F-ECA5-41D2-8D82-479DA083A9F3}" srcOrd="6" destOrd="0" presId="urn:microsoft.com/office/officeart/2016/7/layout/RepeatingBendingProcessNew"/>
    <dgm:cxn modelId="{A3869B03-FB8A-4015-931C-E2CB3FDAB862}" type="presParOf" srcId="{35F1B161-DBC8-4DAB-B13F-4111F2C86B7D}" destId="{A547C95F-B035-4DF3-822A-F6CCC75CA989}" srcOrd="7" destOrd="0" presId="urn:microsoft.com/office/officeart/2016/7/layout/RepeatingBendingProcessNew"/>
    <dgm:cxn modelId="{6562F3CD-2396-49D8-9E36-5E25A838C161}" type="presParOf" srcId="{A547C95F-B035-4DF3-822A-F6CCC75CA989}" destId="{8F46EF02-628D-4D64-8403-AE8C99402A57}" srcOrd="0" destOrd="0" presId="urn:microsoft.com/office/officeart/2016/7/layout/RepeatingBendingProcessNew"/>
    <dgm:cxn modelId="{DE6E4F4F-7815-470F-9A30-8D3C7E38D09C}" type="presParOf" srcId="{35F1B161-DBC8-4DAB-B13F-4111F2C86B7D}" destId="{C8BD7599-FBEC-46C9-8B6E-E1934A03ABA8}" srcOrd="8" destOrd="0" presId="urn:microsoft.com/office/officeart/2016/7/layout/RepeatingBendingProcessNew"/>
    <dgm:cxn modelId="{04921474-2058-48F8-AE8C-6ADBCCDB59A5}" type="presParOf" srcId="{35F1B161-DBC8-4DAB-B13F-4111F2C86B7D}" destId="{F9B1BE2A-AE94-43E9-A569-23139C8A9336}" srcOrd="9" destOrd="0" presId="urn:microsoft.com/office/officeart/2016/7/layout/RepeatingBendingProcessNew"/>
    <dgm:cxn modelId="{0F6F2E52-57CA-4D0F-8DBD-B3914716F5F4}" type="presParOf" srcId="{F9B1BE2A-AE94-43E9-A569-23139C8A9336}" destId="{3CF68A8A-8E76-450E-9334-BC8976A63102}" srcOrd="0" destOrd="0" presId="urn:microsoft.com/office/officeart/2016/7/layout/RepeatingBendingProcessNew"/>
    <dgm:cxn modelId="{68BD6268-4FE0-4FA2-9AF4-BBA64D851228}" type="presParOf" srcId="{35F1B161-DBC8-4DAB-B13F-4111F2C86B7D}" destId="{228979BD-C977-4F63-9B7A-DB446AE1FC64}" srcOrd="10" destOrd="0" presId="urn:microsoft.com/office/officeart/2016/7/layout/RepeatingBendingProcessNew"/>
    <dgm:cxn modelId="{AE046FED-9027-4F9A-A598-5CB1E4347044}" type="presParOf" srcId="{35F1B161-DBC8-4DAB-B13F-4111F2C86B7D}" destId="{0D5BF065-0742-4FC4-8529-BF991C72CB96}" srcOrd="11" destOrd="0" presId="urn:microsoft.com/office/officeart/2016/7/layout/RepeatingBendingProcessNew"/>
    <dgm:cxn modelId="{43AA685E-D887-40FB-B599-890153B7255E}" type="presParOf" srcId="{0D5BF065-0742-4FC4-8529-BF991C72CB96}" destId="{2B34CDE0-6E5B-4EF1-9FBB-CF34F7D8D60F}" srcOrd="0" destOrd="0" presId="urn:microsoft.com/office/officeart/2016/7/layout/RepeatingBendingProcessNew"/>
    <dgm:cxn modelId="{38C318B7-50A4-4CCF-9AA1-C3F34DA5E01B}" type="presParOf" srcId="{35F1B161-DBC8-4DAB-B13F-4111F2C86B7D}" destId="{D19BA3AD-7EED-42B5-BE2F-17EC8C32BDA4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44404-740C-4393-95EB-29374FB6A06E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0B2B0F27-7728-4EC0-A007-6DD43EB657C0}">
      <dgm:prSet custT="1"/>
      <dgm:spPr/>
      <dgm:t>
        <a:bodyPr/>
        <a:lstStyle/>
        <a:p>
          <a:pPr algn="ctr"/>
          <a:r>
            <a:rPr lang="hr-HR" sz="3600" b="1">
              <a:solidFill>
                <a:srgbClr val="C00000"/>
              </a:solidFill>
            </a:rPr>
            <a:t>Objava</a:t>
          </a:r>
          <a:endParaRPr lang="hr-HR" sz="3600">
            <a:solidFill>
              <a:srgbClr val="C00000"/>
            </a:solidFill>
          </a:endParaRPr>
        </a:p>
      </dgm:t>
    </dgm:pt>
    <dgm:pt modelId="{59CE65B9-D4A1-4AFA-B1F2-2794705F1EFC}" type="parTrans" cxnId="{88309779-4546-4C54-9D5A-160450AFE194}">
      <dgm:prSet/>
      <dgm:spPr/>
      <dgm:t>
        <a:bodyPr/>
        <a:lstStyle/>
        <a:p>
          <a:pPr algn="ctr"/>
          <a:endParaRPr lang="hr-HR" sz="2400">
            <a:solidFill>
              <a:srgbClr val="C00000"/>
            </a:solidFill>
          </a:endParaRPr>
        </a:p>
      </dgm:t>
    </dgm:pt>
    <dgm:pt modelId="{36D03EBC-3873-4859-8366-D995FACE4B85}" type="sibTrans" cxnId="{88309779-4546-4C54-9D5A-160450AFE194}">
      <dgm:prSet/>
      <dgm:spPr/>
      <dgm:t>
        <a:bodyPr/>
        <a:lstStyle/>
        <a:p>
          <a:pPr algn="ctr"/>
          <a:endParaRPr lang="hr-HR" sz="2400">
            <a:solidFill>
              <a:srgbClr val="C00000"/>
            </a:solidFill>
          </a:endParaRPr>
        </a:p>
      </dgm:t>
    </dgm:pt>
    <dgm:pt modelId="{DAAA7C29-F49E-4732-A181-2127037B74A5}" type="pres">
      <dgm:prSet presAssocID="{3C644404-740C-4393-95EB-29374FB6A0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E1D8FB7-3630-4145-B8F9-A6B32760808B}" type="pres">
      <dgm:prSet presAssocID="{0B2B0F27-7728-4EC0-A007-6DD43EB657C0}" presName="parentLin" presStyleCnt="0"/>
      <dgm:spPr/>
    </dgm:pt>
    <dgm:pt modelId="{C05013FE-0734-451F-B7A8-B029D9AF0AC2}" type="pres">
      <dgm:prSet presAssocID="{0B2B0F27-7728-4EC0-A007-6DD43EB657C0}" presName="parentLeftMargin" presStyleLbl="node1" presStyleIdx="0" presStyleCnt="1"/>
      <dgm:spPr/>
      <dgm:t>
        <a:bodyPr/>
        <a:lstStyle/>
        <a:p>
          <a:endParaRPr lang="hr-HR"/>
        </a:p>
      </dgm:t>
    </dgm:pt>
    <dgm:pt modelId="{3C2555E0-6DED-474D-A229-E5AF20D4D264}" type="pres">
      <dgm:prSet presAssocID="{0B2B0F27-7728-4EC0-A007-6DD43EB657C0}" presName="parentText" presStyleLbl="node1" presStyleIdx="0" presStyleCnt="1" custScaleX="12844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F03F7A-3BCC-467A-957D-4C1DA744B1A9}" type="pres">
      <dgm:prSet presAssocID="{0B2B0F27-7728-4EC0-A007-6DD43EB657C0}" presName="negativeSpace" presStyleCnt="0"/>
      <dgm:spPr/>
    </dgm:pt>
    <dgm:pt modelId="{CC384357-EA8C-4B10-B607-5C53FA3C77C3}" type="pres">
      <dgm:prSet presAssocID="{0B2B0F27-7728-4EC0-A007-6DD43EB657C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66FBD31-7505-445D-86F6-D4D80B698E98}" type="presOf" srcId="{3C644404-740C-4393-95EB-29374FB6A06E}" destId="{DAAA7C29-F49E-4732-A181-2127037B74A5}" srcOrd="0" destOrd="0" presId="urn:microsoft.com/office/officeart/2005/8/layout/list1"/>
    <dgm:cxn modelId="{88309779-4546-4C54-9D5A-160450AFE194}" srcId="{3C644404-740C-4393-95EB-29374FB6A06E}" destId="{0B2B0F27-7728-4EC0-A007-6DD43EB657C0}" srcOrd="0" destOrd="0" parTransId="{59CE65B9-D4A1-4AFA-B1F2-2794705F1EFC}" sibTransId="{36D03EBC-3873-4859-8366-D995FACE4B85}"/>
    <dgm:cxn modelId="{BE916766-AAF4-4353-88D8-4CACFF93044F}" type="presOf" srcId="{0B2B0F27-7728-4EC0-A007-6DD43EB657C0}" destId="{C05013FE-0734-451F-B7A8-B029D9AF0AC2}" srcOrd="0" destOrd="0" presId="urn:microsoft.com/office/officeart/2005/8/layout/list1"/>
    <dgm:cxn modelId="{02F3A162-4102-4037-969C-28DBECAC21C7}" type="presOf" srcId="{0B2B0F27-7728-4EC0-A007-6DD43EB657C0}" destId="{3C2555E0-6DED-474D-A229-E5AF20D4D264}" srcOrd="1" destOrd="0" presId="urn:microsoft.com/office/officeart/2005/8/layout/list1"/>
    <dgm:cxn modelId="{B9F17B00-5E6D-4E99-8E47-455205B473C4}" type="presParOf" srcId="{DAAA7C29-F49E-4732-A181-2127037B74A5}" destId="{8E1D8FB7-3630-4145-B8F9-A6B32760808B}" srcOrd="0" destOrd="0" presId="urn:microsoft.com/office/officeart/2005/8/layout/list1"/>
    <dgm:cxn modelId="{0C66C017-7F8A-49FB-8108-9C5F480BC3B3}" type="presParOf" srcId="{8E1D8FB7-3630-4145-B8F9-A6B32760808B}" destId="{C05013FE-0734-451F-B7A8-B029D9AF0AC2}" srcOrd="0" destOrd="0" presId="urn:microsoft.com/office/officeart/2005/8/layout/list1"/>
    <dgm:cxn modelId="{4C87266C-52B0-4337-8961-EA618EC586E4}" type="presParOf" srcId="{8E1D8FB7-3630-4145-B8F9-A6B32760808B}" destId="{3C2555E0-6DED-474D-A229-E5AF20D4D264}" srcOrd="1" destOrd="0" presId="urn:microsoft.com/office/officeart/2005/8/layout/list1"/>
    <dgm:cxn modelId="{0C90AF1A-0270-4684-AEF8-53DB916963C5}" type="presParOf" srcId="{DAAA7C29-F49E-4732-A181-2127037B74A5}" destId="{E0F03F7A-3BCC-467A-957D-4C1DA744B1A9}" srcOrd="1" destOrd="0" presId="urn:microsoft.com/office/officeart/2005/8/layout/list1"/>
    <dgm:cxn modelId="{0A55A679-46A0-4976-91E8-EFB437E6F825}" type="presParOf" srcId="{DAAA7C29-F49E-4732-A181-2127037B74A5}" destId="{CC384357-EA8C-4B10-B607-5C53FA3C77C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80FA0-808D-4B4F-9E5F-36478FC8D687}" type="doc">
      <dgm:prSet loTypeId="urn:microsoft.com/office/officeart/2005/8/layout/hList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36922287-6BAD-412F-9254-A54DE8855ED3}">
      <dgm:prSet custT="1"/>
      <dgm:spPr/>
      <dgm:t>
        <a:bodyPr/>
        <a:lstStyle/>
        <a:p>
          <a:pPr algn="ctr"/>
          <a:r>
            <a:rPr lang="hr-HR" sz="2400"/>
            <a:t>dijeli se na:</a:t>
          </a:r>
        </a:p>
        <a:p>
          <a:pPr algn="ctr"/>
          <a:endParaRPr lang="hr-HR" sz="2400"/>
        </a:p>
      </dgm:t>
    </dgm:pt>
    <dgm:pt modelId="{B4DE821A-BD79-4519-B1EA-843F7C3DF612}" type="parTrans" cxnId="{DA794F4B-4DAE-4A51-8353-B764F02E0AA9}">
      <dgm:prSet/>
      <dgm:spPr/>
      <dgm:t>
        <a:bodyPr/>
        <a:lstStyle/>
        <a:p>
          <a:endParaRPr lang="hr-HR" sz="2000"/>
        </a:p>
      </dgm:t>
    </dgm:pt>
    <dgm:pt modelId="{1D4D8EC3-6FF5-4F56-9EA9-A0F81F0D399A}" type="sibTrans" cxnId="{DA794F4B-4DAE-4A51-8353-B764F02E0AA9}">
      <dgm:prSet/>
      <dgm:spPr/>
      <dgm:t>
        <a:bodyPr/>
        <a:lstStyle/>
        <a:p>
          <a:endParaRPr lang="hr-HR" sz="2000"/>
        </a:p>
      </dgm:t>
    </dgm:pt>
    <dgm:pt modelId="{B92D6685-8661-4FAF-9403-60E99C4763B3}">
      <dgm:prSet custT="1"/>
      <dgm:spPr/>
      <dgm:t>
        <a:bodyPr/>
        <a:lstStyle/>
        <a:p>
          <a:r>
            <a:rPr lang="hr-HR" sz="2400" b="1"/>
            <a:t>NARAVNU</a:t>
          </a:r>
        </a:p>
        <a:p>
          <a:r>
            <a:rPr lang="hr-HR" sz="2400"/>
            <a:t>Božji tragovi koje vidimo u prirodi, u ljudima, u savjesti...</a:t>
          </a:r>
        </a:p>
      </dgm:t>
    </dgm:pt>
    <dgm:pt modelId="{916766F3-26E4-4F41-92AA-CB44550CE46D}" type="parTrans" cxnId="{D2CD56CC-4649-4B00-B714-17DDD8B80EDD}">
      <dgm:prSet/>
      <dgm:spPr/>
      <dgm:t>
        <a:bodyPr/>
        <a:lstStyle/>
        <a:p>
          <a:endParaRPr lang="hr-HR" sz="2000"/>
        </a:p>
      </dgm:t>
    </dgm:pt>
    <dgm:pt modelId="{FE28C9AA-023B-4812-B6A2-1A245C8FB695}" type="sibTrans" cxnId="{D2CD56CC-4649-4B00-B714-17DDD8B80EDD}">
      <dgm:prSet/>
      <dgm:spPr/>
      <dgm:t>
        <a:bodyPr/>
        <a:lstStyle/>
        <a:p>
          <a:endParaRPr lang="hr-HR" sz="2000"/>
        </a:p>
      </dgm:t>
    </dgm:pt>
    <dgm:pt modelId="{8B39FA54-F8F3-46AC-ACE0-C78EFE1E9720}">
      <dgm:prSet custT="1"/>
      <dgm:spPr/>
      <dgm:t>
        <a:bodyPr/>
        <a:lstStyle/>
        <a:p>
          <a:r>
            <a:rPr lang="hr-HR" sz="2400" b="1"/>
            <a:t>NADNARAVNU</a:t>
          </a:r>
          <a:r>
            <a:rPr lang="hr-HR" sz="2400"/>
            <a:t> </a:t>
          </a:r>
        </a:p>
        <a:p>
          <a:r>
            <a:rPr lang="hr-HR" sz="2400"/>
            <a:t>izravno Božje očitovanje ljudima na način da vide nešto od njegove nebeske slave</a:t>
          </a:r>
        </a:p>
      </dgm:t>
    </dgm:pt>
    <dgm:pt modelId="{F6A7C4A2-704F-4588-9CB0-BA4ACC576CEB}" type="parTrans" cxnId="{1099D0F1-1007-468A-929C-A0CA565790AA}">
      <dgm:prSet/>
      <dgm:spPr/>
      <dgm:t>
        <a:bodyPr/>
        <a:lstStyle/>
        <a:p>
          <a:endParaRPr lang="hr-HR" sz="2000"/>
        </a:p>
      </dgm:t>
    </dgm:pt>
    <dgm:pt modelId="{DF1A16BF-AC2B-4173-9691-886A1EC8C38D}" type="sibTrans" cxnId="{1099D0F1-1007-468A-929C-A0CA565790AA}">
      <dgm:prSet/>
      <dgm:spPr/>
      <dgm:t>
        <a:bodyPr/>
        <a:lstStyle/>
        <a:p>
          <a:endParaRPr lang="hr-HR" sz="2000"/>
        </a:p>
      </dgm:t>
    </dgm:pt>
    <dgm:pt modelId="{7A2FC3EC-67FA-49EC-B36D-BF06E80666D2}" type="pres">
      <dgm:prSet presAssocID="{82D80FA0-808D-4B4F-9E5F-36478FC8D6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179EFC-B854-45A2-8777-84F89BDBE086}" type="pres">
      <dgm:prSet presAssocID="{36922287-6BAD-412F-9254-A54DE8855ED3}" presName="roof" presStyleLbl="dkBgShp" presStyleIdx="0" presStyleCnt="2"/>
      <dgm:spPr/>
      <dgm:t>
        <a:bodyPr/>
        <a:lstStyle/>
        <a:p>
          <a:endParaRPr lang="hr-HR"/>
        </a:p>
      </dgm:t>
    </dgm:pt>
    <dgm:pt modelId="{F68BB072-C8CA-4799-BAB9-BD4CD577430B}" type="pres">
      <dgm:prSet presAssocID="{36922287-6BAD-412F-9254-A54DE8855ED3}" presName="pillars" presStyleCnt="0"/>
      <dgm:spPr/>
    </dgm:pt>
    <dgm:pt modelId="{3CB45D61-20B2-4483-945B-2714A5D553FA}" type="pres">
      <dgm:prSet presAssocID="{36922287-6BAD-412F-9254-A54DE8855ED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1666E2-245D-4F17-A2ED-E6995FF918F0}" type="pres">
      <dgm:prSet presAssocID="{8B39FA54-F8F3-46AC-ACE0-C78EFE1E972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E325D7-1B6A-432F-BB2D-5861F2A0E15B}" type="pres">
      <dgm:prSet presAssocID="{36922287-6BAD-412F-9254-A54DE8855ED3}" presName="base" presStyleLbl="dkBgShp" presStyleIdx="1" presStyleCnt="2"/>
      <dgm:spPr/>
    </dgm:pt>
  </dgm:ptLst>
  <dgm:cxnLst>
    <dgm:cxn modelId="{4E2DAC3B-985C-46E0-AEE2-BAA62C861B9E}" type="presOf" srcId="{82D80FA0-808D-4B4F-9E5F-36478FC8D687}" destId="{7A2FC3EC-67FA-49EC-B36D-BF06E80666D2}" srcOrd="0" destOrd="0" presId="urn:microsoft.com/office/officeart/2005/8/layout/hList3"/>
    <dgm:cxn modelId="{1099D0F1-1007-468A-929C-A0CA565790AA}" srcId="{36922287-6BAD-412F-9254-A54DE8855ED3}" destId="{8B39FA54-F8F3-46AC-ACE0-C78EFE1E9720}" srcOrd="1" destOrd="0" parTransId="{F6A7C4A2-704F-4588-9CB0-BA4ACC576CEB}" sibTransId="{DF1A16BF-AC2B-4173-9691-886A1EC8C38D}"/>
    <dgm:cxn modelId="{2BEB88BC-B23A-414A-A8C8-6881CB8EFA38}" type="presOf" srcId="{8B39FA54-F8F3-46AC-ACE0-C78EFE1E9720}" destId="{C41666E2-245D-4F17-A2ED-E6995FF918F0}" srcOrd="0" destOrd="0" presId="urn:microsoft.com/office/officeart/2005/8/layout/hList3"/>
    <dgm:cxn modelId="{DA794F4B-4DAE-4A51-8353-B764F02E0AA9}" srcId="{82D80FA0-808D-4B4F-9E5F-36478FC8D687}" destId="{36922287-6BAD-412F-9254-A54DE8855ED3}" srcOrd="0" destOrd="0" parTransId="{B4DE821A-BD79-4519-B1EA-843F7C3DF612}" sibTransId="{1D4D8EC3-6FF5-4F56-9EA9-A0F81F0D399A}"/>
    <dgm:cxn modelId="{D2CD56CC-4649-4B00-B714-17DDD8B80EDD}" srcId="{36922287-6BAD-412F-9254-A54DE8855ED3}" destId="{B92D6685-8661-4FAF-9403-60E99C4763B3}" srcOrd="0" destOrd="0" parTransId="{916766F3-26E4-4F41-92AA-CB44550CE46D}" sibTransId="{FE28C9AA-023B-4812-B6A2-1A245C8FB695}"/>
    <dgm:cxn modelId="{7B0DB135-1F60-4D13-8C5B-DC4767BF6F7F}" type="presOf" srcId="{B92D6685-8661-4FAF-9403-60E99C4763B3}" destId="{3CB45D61-20B2-4483-945B-2714A5D553FA}" srcOrd="0" destOrd="0" presId="urn:microsoft.com/office/officeart/2005/8/layout/hList3"/>
    <dgm:cxn modelId="{FB331D68-4C36-41A0-BD7A-6B10056D198D}" type="presOf" srcId="{36922287-6BAD-412F-9254-A54DE8855ED3}" destId="{DF179EFC-B854-45A2-8777-84F89BDBE086}" srcOrd="0" destOrd="0" presId="urn:microsoft.com/office/officeart/2005/8/layout/hList3"/>
    <dgm:cxn modelId="{DE75677B-453B-4499-A563-2F9E559963CA}" type="presParOf" srcId="{7A2FC3EC-67FA-49EC-B36D-BF06E80666D2}" destId="{DF179EFC-B854-45A2-8777-84F89BDBE086}" srcOrd="0" destOrd="0" presId="urn:microsoft.com/office/officeart/2005/8/layout/hList3"/>
    <dgm:cxn modelId="{8C606147-7E9D-41E7-96A0-EDC996E5FBDE}" type="presParOf" srcId="{7A2FC3EC-67FA-49EC-B36D-BF06E80666D2}" destId="{F68BB072-C8CA-4799-BAB9-BD4CD577430B}" srcOrd="1" destOrd="0" presId="urn:microsoft.com/office/officeart/2005/8/layout/hList3"/>
    <dgm:cxn modelId="{DE4F529F-DE22-4D4B-9D3D-1CBB4242F3AE}" type="presParOf" srcId="{F68BB072-C8CA-4799-BAB9-BD4CD577430B}" destId="{3CB45D61-20B2-4483-945B-2714A5D553FA}" srcOrd="0" destOrd="0" presId="urn:microsoft.com/office/officeart/2005/8/layout/hList3"/>
    <dgm:cxn modelId="{0B060EA4-6EA1-42DE-B6D3-93C67681E0BF}" type="presParOf" srcId="{F68BB072-C8CA-4799-BAB9-BD4CD577430B}" destId="{C41666E2-245D-4F17-A2ED-E6995FF918F0}" srcOrd="1" destOrd="0" presId="urn:microsoft.com/office/officeart/2005/8/layout/hList3"/>
    <dgm:cxn modelId="{F59D84CA-B2C6-4661-9863-95119361A7E2}" type="presParOf" srcId="{7A2FC3EC-67FA-49EC-B36D-BF06E80666D2}" destId="{D6E325D7-1B6A-432F-BB2D-5861F2A0E1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9E19F2-0238-4FD9-B66A-BDFC9AB4666D}" type="doc">
      <dgm:prSet loTypeId="urn:microsoft.com/office/officeart/2005/8/layout/lProcess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E438CF7E-A9D8-46B4-A8DF-D8F3DCEFE688}">
      <dgm:prSet custT="1"/>
      <dgm:spPr/>
      <dgm:t>
        <a:bodyPr/>
        <a:lstStyle/>
        <a:p>
          <a:r>
            <a:rPr lang="hr-HR" sz="2400" b="0"/>
            <a:t>Bog nam je svoju Objavu ostavio u </a:t>
          </a:r>
          <a:r>
            <a:rPr lang="hr-HR" sz="2400" b="1">
              <a:solidFill>
                <a:srgbClr val="C00000"/>
              </a:solidFill>
            </a:rPr>
            <a:t>Svetom Pismu</a:t>
          </a:r>
        </a:p>
      </dgm:t>
    </dgm:pt>
    <dgm:pt modelId="{650C66B1-B314-43A4-AE81-C25B6EB040AF}" type="parTrans" cxnId="{55586F7E-81F0-4ABC-8B73-4873A975400A}">
      <dgm:prSet/>
      <dgm:spPr/>
      <dgm:t>
        <a:bodyPr/>
        <a:lstStyle/>
        <a:p>
          <a:endParaRPr lang="hr-HR" sz="2000"/>
        </a:p>
      </dgm:t>
    </dgm:pt>
    <dgm:pt modelId="{D6AE2226-9640-404C-8130-69A9D2BE229D}" type="sibTrans" cxnId="{55586F7E-81F0-4ABC-8B73-4873A975400A}">
      <dgm:prSet/>
      <dgm:spPr/>
      <dgm:t>
        <a:bodyPr/>
        <a:lstStyle/>
        <a:p>
          <a:endParaRPr lang="hr-HR" sz="2000"/>
        </a:p>
      </dgm:t>
    </dgm:pt>
    <dgm:pt modelId="{6E70A206-0537-4705-81B1-BE70093BC34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r-HR" sz="2200"/>
            <a:t>zato kažemo da je Sveto Pismo Božja riječ</a:t>
          </a:r>
        </a:p>
      </dgm:t>
    </dgm:pt>
    <dgm:pt modelId="{69FEF571-7AB3-49C9-996F-4B265D4EB761}" type="parTrans" cxnId="{BF461D22-6F58-4F4F-9692-4BB377158BDD}">
      <dgm:prSet/>
      <dgm:spPr/>
      <dgm:t>
        <a:bodyPr/>
        <a:lstStyle/>
        <a:p>
          <a:endParaRPr lang="hr-HR" sz="2000"/>
        </a:p>
      </dgm:t>
    </dgm:pt>
    <dgm:pt modelId="{674DFDCD-D1E0-49FE-99B7-2A7EB4435ED5}" type="sibTrans" cxnId="{BF461D22-6F58-4F4F-9692-4BB377158BDD}">
      <dgm:prSet/>
      <dgm:spPr/>
      <dgm:t>
        <a:bodyPr/>
        <a:lstStyle/>
        <a:p>
          <a:endParaRPr lang="hr-HR" sz="2000"/>
        </a:p>
      </dgm:t>
    </dgm:pt>
    <dgm:pt modelId="{0B301F59-577E-4342-AB64-379D20423BE8}">
      <dgm:prSet custT="1"/>
      <dgm:spPr/>
      <dgm:t>
        <a:bodyPr/>
        <a:lstStyle/>
        <a:p>
          <a:r>
            <a:rPr lang="hr-HR" sz="2200" b="0"/>
            <a:t>u njoj je sadržano sve što nam je Bog htio priopćiti</a:t>
          </a:r>
          <a:endParaRPr lang="hr-HR" sz="2200"/>
        </a:p>
      </dgm:t>
    </dgm:pt>
    <dgm:pt modelId="{76F942F6-F968-485F-97C0-C5404C83BE95}" type="parTrans" cxnId="{632E48F7-42AC-4D81-847F-029862C73A86}">
      <dgm:prSet/>
      <dgm:spPr/>
      <dgm:t>
        <a:bodyPr/>
        <a:lstStyle/>
        <a:p>
          <a:endParaRPr lang="hr-HR" sz="2000"/>
        </a:p>
      </dgm:t>
    </dgm:pt>
    <dgm:pt modelId="{2166DEFF-2326-40DD-AB76-196BBD044737}" type="sibTrans" cxnId="{632E48F7-42AC-4D81-847F-029862C73A86}">
      <dgm:prSet/>
      <dgm:spPr/>
      <dgm:t>
        <a:bodyPr/>
        <a:lstStyle/>
        <a:p>
          <a:endParaRPr lang="hr-HR" sz="2000"/>
        </a:p>
      </dgm:t>
    </dgm:pt>
    <dgm:pt modelId="{E6027305-91BD-495A-B237-AAE20441F8BB}">
      <dgm:prSet custT="1"/>
      <dgm:spPr/>
      <dgm:t>
        <a:bodyPr/>
        <a:lstStyle/>
        <a:p>
          <a:r>
            <a:rPr lang="hr-HR" sz="2200"/>
            <a:t>važno je svakodnevno čitati Sveto Pismo i spoznavati značenje Božje Objave</a:t>
          </a:r>
        </a:p>
      </dgm:t>
    </dgm:pt>
    <dgm:pt modelId="{09FA6BF5-71F4-4BDE-8768-712D55D4292C}" type="parTrans" cxnId="{EB4C472E-7BA0-4296-A99F-8A6676664239}">
      <dgm:prSet/>
      <dgm:spPr/>
      <dgm:t>
        <a:bodyPr/>
        <a:lstStyle/>
        <a:p>
          <a:endParaRPr lang="hr-HR" sz="2000"/>
        </a:p>
      </dgm:t>
    </dgm:pt>
    <dgm:pt modelId="{C1C3D578-CF7C-4561-A92B-F7DF3E427D96}" type="sibTrans" cxnId="{EB4C472E-7BA0-4296-A99F-8A6676664239}">
      <dgm:prSet/>
      <dgm:spPr/>
      <dgm:t>
        <a:bodyPr/>
        <a:lstStyle/>
        <a:p>
          <a:endParaRPr lang="hr-HR" sz="2000"/>
        </a:p>
      </dgm:t>
    </dgm:pt>
    <dgm:pt modelId="{BAE4AB51-08CA-4850-9D4C-89C3FDD5AC1A}" type="pres">
      <dgm:prSet presAssocID="{669E19F2-0238-4FD9-B66A-BDFC9AB466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A4EEDAD-546D-4619-AD95-DA9552A61EA4}" type="pres">
      <dgm:prSet presAssocID="{E438CF7E-A9D8-46B4-A8DF-D8F3DCEFE688}" presName="compNode" presStyleCnt="0"/>
      <dgm:spPr/>
    </dgm:pt>
    <dgm:pt modelId="{890E639B-2018-4C19-A2B8-C84E9B465A38}" type="pres">
      <dgm:prSet presAssocID="{E438CF7E-A9D8-46B4-A8DF-D8F3DCEFE688}" presName="aNode" presStyleLbl="bgShp" presStyleIdx="0" presStyleCnt="1"/>
      <dgm:spPr/>
      <dgm:t>
        <a:bodyPr/>
        <a:lstStyle/>
        <a:p>
          <a:endParaRPr lang="hr-HR"/>
        </a:p>
      </dgm:t>
    </dgm:pt>
    <dgm:pt modelId="{D516AF54-A9E2-43D7-8200-BB2BD4C1D528}" type="pres">
      <dgm:prSet presAssocID="{E438CF7E-A9D8-46B4-A8DF-D8F3DCEFE688}" presName="textNode" presStyleLbl="bgShp" presStyleIdx="0" presStyleCnt="1"/>
      <dgm:spPr/>
      <dgm:t>
        <a:bodyPr/>
        <a:lstStyle/>
        <a:p>
          <a:endParaRPr lang="hr-HR"/>
        </a:p>
      </dgm:t>
    </dgm:pt>
    <dgm:pt modelId="{7A4213C6-8F10-4E88-9E06-E346B2068AEC}" type="pres">
      <dgm:prSet presAssocID="{E438CF7E-A9D8-46B4-A8DF-D8F3DCEFE688}" presName="compChildNode" presStyleCnt="0"/>
      <dgm:spPr/>
    </dgm:pt>
    <dgm:pt modelId="{8876129B-6DBB-4441-89B6-9ECC9A2D0445}" type="pres">
      <dgm:prSet presAssocID="{E438CF7E-A9D8-46B4-A8DF-D8F3DCEFE688}" presName="theInnerList" presStyleCnt="0"/>
      <dgm:spPr/>
    </dgm:pt>
    <dgm:pt modelId="{352735B5-038E-4D1E-B6EB-2FDE28D75FA3}" type="pres">
      <dgm:prSet presAssocID="{6E70A206-0537-4705-81B1-BE70093BC343}" presName="childNode" presStyleLbl="node1" presStyleIdx="0" presStyleCnt="3" custScaleX="109134" custScaleY="1534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DD0BB1-F1F5-4670-A0EF-B72DE74506A8}" type="pres">
      <dgm:prSet presAssocID="{6E70A206-0537-4705-81B1-BE70093BC343}" presName="aSpace2" presStyleCnt="0"/>
      <dgm:spPr/>
    </dgm:pt>
    <dgm:pt modelId="{7960B2F5-2437-46E8-A2E2-334D24382135}" type="pres">
      <dgm:prSet presAssocID="{0B301F59-577E-4342-AB64-379D20423BE8}" presName="childNode" presStyleLbl="node1" presStyleIdx="1" presStyleCnt="3" custScaleX="109134" custScaleY="1524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2F2547-E7B2-4272-BEBA-FC334496FCF4}" type="pres">
      <dgm:prSet presAssocID="{0B301F59-577E-4342-AB64-379D20423BE8}" presName="aSpace2" presStyleCnt="0"/>
      <dgm:spPr/>
    </dgm:pt>
    <dgm:pt modelId="{A4ECCF43-80DF-4B39-A043-B4F18576E840}" type="pres">
      <dgm:prSet presAssocID="{E6027305-91BD-495A-B237-AAE20441F8BB}" presName="childNode" presStyleLbl="node1" presStyleIdx="2" presStyleCnt="3" custScaleX="110375" custScaleY="2376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BBB56E-63E9-4964-8403-9FFC8ED250EA}" type="presOf" srcId="{0B301F59-577E-4342-AB64-379D20423BE8}" destId="{7960B2F5-2437-46E8-A2E2-334D24382135}" srcOrd="0" destOrd="0" presId="urn:microsoft.com/office/officeart/2005/8/layout/lProcess2"/>
    <dgm:cxn modelId="{0BB24EC0-84E6-4078-9B60-4EE1C08C8CAE}" type="presOf" srcId="{E438CF7E-A9D8-46B4-A8DF-D8F3DCEFE688}" destId="{D516AF54-A9E2-43D7-8200-BB2BD4C1D528}" srcOrd="1" destOrd="0" presId="urn:microsoft.com/office/officeart/2005/8/layout/lProcess2"/>
    <dgm:cxn modelId="{55586F7E-81F0-4ABC-8B73-4873A975400A}" srcId="{669E19F2-0238-4FD9-B66A-BDFC9AB4666D}" destId="{E438CF7E-A9D8-46B4-A8DF-D8F3DCEFE688}" srcOrd="0" destOrd="0" parTransId="{650C66B1-B314-43A4-AE81-C25B6EB040AF}" sibTransId="{D6AE2226-9640-404C-8130-69A9D2BE229D}"/>
    <dgm:cxn modelId="{29FFD499-B399-4CBB-B660-E82E53294102}" type="presOf" srcId="{E438CF7E-A9D8-46B4-A8DF-D8F3DCEFE688}" destId="{890E639B-2018-4C19-A2B8-C84E9B465A38}" srcOrd="0" destOrd="0" presId="urn:microsoft.com/office/officeart/2005/8/layout/lProcess2"/>
    <dgm:cxn modelId="{D6B682B7-C765-40BF-8E25-047CFF6E6219}" type="presOf" srcId="{E6027305-91BD-495A-B237-AAE20441F8BB}" destId="{A4ECCF43-80DF-4B39-A043-B4F18576E840}" srcOrd="0" destOrd="0" presId="urn:microsoft.com/office/officeart/2005/8/layout/lProcess2"/>
    <dgm:cxn modelId="{632E48F7-42AC-4D81-847F-029862C73A86}" srcId="{E438CF7E-A9D8-46B4-A8DF-D8F3DCEFE688}" destId="{0B301F59-577E-4342-AB64-379D20423BE8}" srcOrd="1" destOrd="0" parTransId="{76F942F6-F968-485F-97C0-C5404C83BE95}" sibTransId="{2166DEFF-2326-40DD-AB76-196BBD044737}"/>
    <dgm:cxn modelId="{EB4C472E-7BA0-4296-A99F-8A6676664239}" srcId="{E438CF7E-A9D8-46B4-A8DF-D8F3DCEFE688}" destId="{E6027305-91BD-495A-B237-AAE20441F8BB}" srcOrd="2" destOrd="0" parTransId="{09FA6BF5-71F4-4BDE-8768-712D55D4292C}" sibTransId="{C1C3D578-CF7C-4561-A92B-F7DF3E427D96}"/>
    <dgm:cxn modelId="{FEAE626F-D064-4F94-A29D-33D1938E48BC}" type="presOf" srcId="{669E19F2-0238-4FD9-B66A-BDFC9AB4666D}" destId="{BAE4AB51-08CA-4850-9D4C-89C3FDD5AC1A}" srcOrd="0" destOrd="0" presId="urn:microsoft.com/office/officeart/2005/8/layout/lProcess2"/>
    <dgm:cxn modelId="{BF461D22-6F58-4F4F-9692-4BB377158BDD}" srcId="{E438CF7E-A9D8-46B4-A8DF-D8F3DCEFE688}" destId="{6E70A206-0537-4705-81B1-BE70093BC343}" srcOrd="0" destOrd="0" parTransId="{69FEF571-7AB3-49C9-996F-4B265D4EB761}" sibTransId="{674DFDCD-D1E0-49FE-99B7-2A7EB4435ED5}"/>
    <dgm:cxn modelId="{DC8E50B0-DCAA-4204-B4CA-E154FE9953DD}" type="presOf" srcId="{6E70A206-0537-4705-81B1-BE70093BC343}" destId="{352735B5-038E-4D1E-B6EB-2FDE28D75FA3}" srcOrd="0" destOrd="0" presId="urn:microsoft.com/office/officeart/2005/8/layout/lProcess2"/>
    <dgm:cxn modelId="{CB114C42-E146-457D-857A-301E40EB3D8C}" type="presParOf" srcId="{BAE4AB51-08CA-4850-9D4C-89C3FDD5AC1A}" destId="{8A4EEDAD-546D-4619-AD95-DA9552A61EA4}" srcOrd="0" destOrd="0" presId="urn:microsoft.com/office/officeart/2005/8/layout/lProcess2"/>
    <dgm:cxn modelId="{9BBF5D01-6B5D-44FD-9C95-76D739F7E462}" type="presParOf" srcId="{8A4EEDAD-546D-4619-AD95-DA9552A61EA4}" destId="{890E639B-2018-4C19-A2B8-C84E9B465A38}" srcOrd="0" destOrd="0" presId="urn:microsoft.com/office/officeart/2005/8/layout/lProcess2"/>
    <dgm:cxn modelId="{419C755E-374F-4F78-B217-76D15DBF40DC}" type="presParOf" srcId="{8A4EEDAD-546D-4619-AD95-DA9552A61EA4}" destId="{D516AF54-A9E2-43D7-8200-BB2BD4C1D528}" srcOrd="1" destOrd="0" presId="urn:microsoft.com/office/officeart/2005/8/layout/lProcess2"/>
    <dgm:cxn modelId="{17ADF170-F025-4F8F-A259-55D9E9ED6BC0}" type="presParOf" srcId="{8A4EEDAD-546D-4619-AD95-DA9552A61EA4}" destId="{7A4213C6-8F10-4E88-9E06-E346B2068AEC}" srcOrd="2" destOrd="0" presId="urn:microsoft.com/office/officeart/2005/8/layout/lProcess2"/>
    <dgm:cxn modelId="{4EE4FA76-0F41-4D25-A905-7B704F9AC68B}" type="presParOf" srcId="{7A4213C6-8F10-4E88-9E06-E346B2068AEC}" destId="{8876129B-6DBB-4441-89B6-9ECC9A2D0445}" srcOrd="0" destOrd="0" presId="urn:microsoft.com/office/officeart/2005/8/layout/lProcess2"/>
    <dgm:cxn modelId="{47E3C98B-613A-44E2-8A5B-DC0F56944585}" type="presParOf" srcId="{8876129B-6DBB-4441-89B6-9ECC9A2D0445}" destId="{352735B5-038E-4D1E-B6EB-2FDE28D75FA3}" srcOrd="0" destOrd="0" presId="urn:microsoft.com/office/officeart/2005/8/layout/lProcess2"/>
    <dgm:cxn modelId="{B0F60AAF-AB24-446A-B023-6C72C527EA57}" type="presParOf" srcId="{8876129B-6DBB-4441-89B6-9ECC9A2D0445}" destId="{00DD0BB1-F1F5-4670-A0EF-B72DE74506A8}" srcOrd="1" destOrd="0" presId="urn:microsoft.com/office/officeart/2005/8/layout/lProcess2"/>
    <dgm:cxn modelId="{A658B109-28AD-4944-B482-30038FA5CFEE}" type="presParOf" srcId="{8876129B-6DBB-4441-89B6-9ECC9A2D0445}" destId="{7960B2F5-2437-46E8-A2E2-334D24382135}" srcOrd="2" destOrd="0" presId="urn:microsoft.com/office/officeart/2005/8/layout/lProcess2"/>
    <dgm:cxn modelId="{842FBEB1-7DFB-474F-A6EB-FEEBD83C324D}" type="presParOf" srcId="{8876129B-6DBB-4441-89B6-9ECC9A2D0445}" destId="{072F2547-E7B2-4272-BEBA-FC334496FCF4}" srcOrd="3" destOrd="0" presId="urn:microsoft.com/office/officeart/2005/8/layout/lProcess2"/>
    <dgm:cxn modelId="{12D65031-47AC-4F7C-A781-C506AE70B9E5}" type="presParOf" srcId="{8876129B-6DBB-4441-89B6-9ECC9A2D0445}" destId="{A4ECCF43-80DF-4B39-A043-B4F18576E84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519E8-68FF-4076-B61B-DF666A59EC3D}" type="doc">
      <dgm:prSet loTypeId="urn:microsoft.com/office/officeart/2005/8/layout/bList2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FCE7289C-FD1B-4223-A1BE-B0CF52AAA28B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hr-HR" sz="2800" b="1"/>
            <a:t>STARI ZAVJET: </a:t>
          </a:r>
        </a:p>
      </dgm:t>
    </dgm:pt>
    <dgm:pt modelId="{B5714F6E-1C14-4EBE-8174-21A522D201B5}" type="parTrans" cxnId="{E92D9581-EC33-4382-9D54-6CCA5E4EECE8}">
      <dgm:prSet/>
      <dgm:spPr/>
      <dgm:t>
        <a:bodyPr/>
        <a:lstStyle/>
        <a:p>
          <a:endParaRPr lang="hr-HR" sz="2000" b="1"/>
        </a:p>
      </dgm:t>
    </dgm:pt>
    <dgm:pt modelId="{04C40073-32A0-4666-B86C-17F94C849245}" type="sibTrans" cxnId="{E92D9581-EC33-4382-9D54-6CCA5E4EECE8}">
      <dgm:prSet/>
      <dgm:spPr/>
      <dgm:t>
        <a:bodyPr/>
        <a:lstStyle/>
        <a:p>
          <a:endParaRPr lang="hr-HR" sz="2000" b="1"/>
        </a:p>
      </dgm:t>
    </dgm:pt>
    <dgm:pt modelId="{10834748-F3CC-4683-8FAE-2DC195BCF1F1}">
      <dgm:prSet custT="1"/>
      <dgm:spPr/>
      <dgm:t>
        <a:bodyPr/>
        <a:lstStyle/>
        <a:p>
          <a:r>
            <a:rPr lang="hr-HR" sz="2400" b="0"/>
            <a:t>Bog se objavio:</a:t>
          </a:r>
        </a:p>
      </dgm:t>
    </dgm:pt>
    <dgm:pt modelId="{04D93812-41F7-4F47-AF8E-839720B9EE85}" type="parTrans" cxnId="{B2669619-3135-492C-BA12-5D824BCD08EC}">
      <dgm:prSet/>
      <dgm:spPr/>
      <dgm:t>
        <a:bodyPr/>
        <a:lstStyle/>
        <a:p>
          <a:endParaRPr lang="hr-HR" sz="2000" b="1"/>
        </a:p>
      </dgm:t>
    </dgm:pt>
    <dgm:pt modelId="{EDBF0C16-68FD-477F-86BC-E434407F8C52}" type="sibTrans" cxnId="{B2669619-3135-492C-BA12-5D824BCD08EC}">
      <dgm:prSet/>
      <dgm:spPr/>
      <dgm:t>
        <a:bodyPr/>
        <a:lstStyle/>
        <a:p>
          <a:endParaRPr lang="hr-HR" sz="2000" b="1"/>
        </a:p>
      </dgm:t>
    </dgm:pt>
    <dgm:pt modelId="{AB37D8AF-40DE-49D7-AE19-1BCBC0B01715}">
      <dgm:prSet custT="1"/>
      <dgm:spPr/>
      <dgm:t>
        <a:bodyPr/>
        <a:lstStyle/>
        <a:p>
          <a:r>
            <a:rPr lang="hr-HR" sz="2400" b="0"/>
            <a:t>Božja riječ se prenosila:</a:t>
          </a:r>
        </a:p>
      </dgm:t>
    </dgm:pt>
    <dgm:pt modelId="{E2F076CF-B2C1-4D29-937E-F4029898980E}" type="parTrans" cxnId="{BDA8BEB8-138F-4206-A73C-664EFF405D13}">
      <dgm:prSet/>
      <dgm:spPr/>
      <dgm:t>
        <a:bodyPr/>
        <a:lstStyle/>
        <a:p>
          <a:endParaRPr lang="hr-HR" sz="2000" b="1"/>
        </a:p>
      </dgm:t>
    </dgm:pt>
    <dgm:pt modelId="{CD96023A-7340-4A97-B009-D0B6BD3AB5A3}" type="sibTrans" cxnId="{BDA8BEB8-138F-4206-A73C-664EFF405D13}">
      <dgm:prSet/>
      <dgm:spPr/>
      <dgm:t>
        <a:bodyPr/>
        <a:lstStyle/>
        <a:p>
          <a:endParaRPr lang="hr-HR" sz="2000" b="1"/>
        </a:p>
      </dgm:t>
    </dgm:pt>
    <dgm:pt modelId="{A4E0FD47-FEC7-4AEF-947C-8EFACB7E44BB}">
      <dgm:prSet custT="1"/>
      <dgm:spPr>
        <a:solidFill>
          <a:srgbClr val="C00000"/>
        </a:solidFill>
      </dgm:spPr>
      <dgm:t>
        <a:bodyPr/>
        <a:lstStyle/>
        <a:p>
          <a:r>
            <a:rPr lang="hr-HR" sz="2800" b="1"/>
            <a:t>NOVI ZAVJET: </a:t>
          </a:r>
        </a:p>
      </dgm:t>
    </dgm:pt>
    <dgm:pt modelId="{D3FF8F6F-E1B6-4C1C-B751-F6C36F182D33}" type="parTrans" cxnId="{F050898B-3742-4008-A4E7-6E60EF9576E6}">
      <dgm:prSet/>
      <dgm:spPr/>
      <dgm:t>
        <a:bodyPr/>
        <a:lstStyle/>
        <a:p>
          <a:endParaRPr lang="hr-HR" sz="2000" b="1"/>
        </a:p>
      </dgm:t>
    </dgm:pt>
    <dgm:pt modelId="{8B411254-914A-4064-B704-FEEB02FE62B6}" type="sibTrans" cxnId="{F050898B-3742-4008-A4E7-6E60EF9576E6}">
      <dgm:prSet/>
      <dgm:spPr/>
      <dgm:t>
        <a:bodyPr/>
        <a:lstStyle/>
        <a:p>
          <a:endParaRPr lang="hr-HR" sz="2000" b="1"/>
        </a:p>
      </dgm:t>
    </dgm:pt>
    <dgm:pt modelId="{54FBE494-6AAD-4DD2-ACD0-E0129DE03653}">
      <dgm:prSet custT="1"/>
      <dgm:spPr/>
      <dgm:t>
        <a:bodyPr/>
        <a:lstStyle/>
        <a:p>
          <a:r>
            <a:rPr lang="hr-HR" sz="2400" b="0"/>
            <a:t>Bog se objavio u Isusu Kristu</a:t>
          </a:r>
        </a:p>
      </dgm:t>
    </dgm:pt>
    <dgm:pt modelId="{003C8AEA-818E-4EBA-BD3A-FA9953AB3B79}" type="parTrans" cxnId="{7FA96CBA-8FA0-4412-8A4F-31529B19E54A}">
      <dgm:prSet/>
      <dgm:spPr/>
      <dgm:t>
        <a:bodyPr/>
        <a:lstStyle/>
        <a:p>
          <a:endParaRPr lang="hr-HR" sz="2000" b="1"/>
        </a:p>
      </dgm:t>
    </dgm:pt>
    <dgm:pt modelId="{50C01890-5D6C-4333-B37F-BD3BCF9E8AC0}" type="sibTrans" cxnId="{7FA96CBA-8FA0-4412-8A4F-31529B19E54A}">
      <dgm:prSet/>
      <dgm:spPr/>
      <dgm:t>
        <a:bodyPr/>
        <a:lstStyle/>
        <a:p>
          <a:endParaRPr lang="hr-HR" sz="2000" b="1"/>
        </a:p>
      </dgm:t>
    </dgm:pt>
    <dgm:pt modelId="{0F690A4F-66A3-4B05-A89B-7A908FB59C0E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sz="2000" b="0"/>
            <a:t>Abrahamu oko 1900. god. pr. Kr.,</a:t>
          </a:r>
        </a:p>
      </dgm:t>
    </dgm:pt>
    <dgm:pt modelId="{59A79C5C-3EF4-4238-AFB6-F11FD61289B4}" type="parTrans" cxnId="{EA5640B5-EE86-4586-AACC-B5BA7AF909F8}">
      <dgm:prSet/>
      <dgm:spPr/>
      <dgm:t>
        <a:bodyPr/>
        <a:lstStyle/>
        <a:p>
          <a:endParaRPr lang="hr-HR"/>
        </a:p>
      </dgm:t>
    </dgm:pt>
    <dgm:pt modelId="{5A1376B8-180A-4611-9EBD-5178A9A4C481}" type="sibTrans" cxnId="{EA5640B5-EE86-4586-AACC-B5BA7AF909F8}">
      <dgm:prSet/>
      <dgm:spPr/>
      <dgm:t>
        <a:bodyPr/>
        <a:lstStyle/>
        <a:p>
          <a:endParaRPr lang="hr-HR"/>
        </a:p>
      </dgm:t>
    </dgm:pt>
    <dgm:pt modelId="{F949DB16-D5D5-494C-BE7A-0A388F8E9CA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sz="2000" b="0"/>
            <a:t>Mojsiju oko 1300. pr. Kr.,</a:t>
          </a:r>
        </a:p>
      </dgm:t>
    </dgm:pt>
    <dgm:pt modelId="{700B5D73-9BCE-4817-AB11-B85FFF0987E7}" type="parTrans" cxnId="{C0232B4F-07FF-45CA-97FA-35E6D849D5EE}">
      <dgm:prSet/>
      <dgm:spPr/>
      <dgm:t>
        <a:bodyPr/>
        <a:lstStyle/>
        <a:p>
          <a:endParaRPr lang="hr-HR"/>
        </a:p>
      </dgm:t>
    </dgm:pt>
    <dgm:pt modelId="{2BB08CCF-850C-4DA6-87A0-D4BDDF37AF05}" type="sibTrans" cxnId="{C0232B4F-07FF-45CA-97FA-35E6D849D5EE}">
      <dgm:prSet/>
      <dgm:spPr/>
      <dgm:t>
        <a:bodyPr/>
        <a:lstStyle/>
        <a:p>
          <a:endParaRPr lang="hr-HR"/>
        </a:p>
      </dgm:t>
    </dgm:pt>
    <dgm:pt modelId="{63744A2F-AF75-4927-8B86-397EA5D68CC9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sz="2000" b="0"/>
            <a:t>objavljivao se prorocima i drugim ljudima</a:t>
          </a:r>
        </a:p>
      </dgm:t>
    </dgm:pt>
    <dgm:pt modelId="{5E59A556-CAB1-44E8-A705-59D8F216A066}" type="parTrans" cxnId="{4C1C5BC9-C651-44C1-9EF6-E57E56B6BFAD}">
      <dgm:prSet/>
      <dgm:spPr/>
      <dgm:t>
        <a:bodyPr/>
        <a:lstStyle/>
        <a:p>
          <a:endParaRPr lang="hr-HR"/>
        </a:p>
      </dgm:t>
    </dgm:pt>
    <dgm:pt modelId="{0A77AC5D-497C-4D13-ADF7-8E8FFC09AA6A}" type="sibTrans" cxnId="{4C1C5BC9-C651-44C1-9EF6-E57E56B6BFAD}">
      <dgm:prSet/>
      <dgm:spPr/>
      <dgm:t>
        <a:bodyPr/>
        <a:lstStyle/>
        <a:p>
          <a:endParaRPr lang="hr-HR"/>
        </a:p>
      </dgm:t>
    </dgm:pt>
    <dgm:pt modelId="{B39FBBB5-16D1-4EE1-A7E8-D1F97A005999}">
      <dgm:prSet custT="1"/>
      <dgm:spPr/>
      <dgm:t>
        <a:bodyPr/>
        <a:lstStyle/>
        <a:p>
          <a:r>
            <a:rPr lang="hr-HR" sz="2400" b="0"/>
            <a:t>nakon Kristove smrti njegova se poruka prenosi:</a:t>
          </a:r>
        </a:p>
      </dgm:t>
    </dgm:pt>
    <dgm:pt modelId="{01FB43C9-CE15-4793-A984-977002E3857A}" type="parTrans" cxnId="{C7CC5E98-3C6B-4BD0-8EAA-F12E9FEE9C7B}">
      <dgm:prSet/>
      <dgm:spPr/>
      <dgm:t>
        <a:bodyPr/>
        <a:lstStyle/>
        <a:p>
          <a:endParaRPr lang="hr-HR"/>
        </a:p>
      </dgm:t>
    </dgm:pt>
    <dgm:pt modelId="{791BACEB-DAE7-4D08-A301-1949642884E4}" type="sibTrans" cxnId="{C7CC5E98-3C6B-4BD0-8EAA-F12E9FEE9C7B}">
      <dgm:prSet/>
      <dgm:spPr/>
      <dgm:t>
        <a:bodyPr/>
        <a:lstStyle/>
        <a:p>
          <a:endParaRPr lang="hr-HR"/>
        </a:p>
      </dgm:t>
    </dgm:pt>
    <dgm:pt modelId="{3FABE21F-A694-46E2-A90C-F423B864FF6D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hr-HR" sz="2000" b="0"/>
        </a:p>
      </dgm:t>
    </dgm:pt>
    <dgm:pt modelId="{001E69CD-CF95-4B26-ABC8-873C2D2B959F}" type="parTrans" cxnId="{72851EEE-EED1-4457-9430-D15A467E78C6}">
      <dgm:prSet/>
      <dgm:spPr/>
      <dgm:t>
        <a:bodyPr/>
        <a:lstStyle/>
        <a:p>
          <a:endParaRPr lang="hr-HR"/>
        </a:p>
      </dgm:t>
    </dgm:pt>
    <dgm:pt modelId="{A0974644-1270-4BFF-8816-31CB235B4421}" type="sibTrans" cxnId="{72851EEE-EED1-4457-9430-D15A467E78C6}">
      <dgm:prSet/>
      <dgm:spPr/>
      <dgm:t>
        <a:bodyPr/>
        <a:lstStyle/>
        <a:p>
          <a:endParaRPr lang="hr-HR"/>
        </a:p>
      </dgm:t>
    </dgm:pt>
    <dgm:pt modelId="{499825E7-CCD7-458E-9F3A-25B9E233402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sz="2000" b="0"/>
            <a:t>najprije usmeno,  </a:t>
          </a:r>
        </a:p>
      </dgm:t>
    </dgm:pt>
    <dgm:pt modelId="{8761BE9F-2FF0-48D8-ADB2-C9DECE0EBBBE}" type="parTrans" cxnId="{BA9D74B0-D47B-4CFD-AA43-613E5F4D0937}">
      <dgm:prSet/>
      <dgm:spPr/>
      <dgm:t>
        <a:bodyPr/>
        <a:lstStyle/>
        <a:p>
          <a:endParaRPr lang="hr-HR"/>
        </a:p>
      </dgm:t>
    </dgm:pt>
    <dgm:pt modelId="{CCD229AD-758B-404A-B467-F47E3CD98E07}" type="sibTrans" cxnId="{BA9D74B0-D47B-4CFD-AA43-613E5F4D0937}">
      <dgm:prSet/>
      <dgm:spPr/>
      <dgm:t>
        <a:bodyPr/>
        <a:lstStyle/>
        <a:p>
          <a:endParaRPr lang="hr-HR"/>
        </a:p>
      </dgm:t>
    </dgm:pt>
    <dgm:pt modelId="{21714EA0-8D53-44A5-9B1F-25085B47EAE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sz="2000" b="0"/>
            <a:t>zapisuje se od oko 50. - 100. god. posl. Kr.</a:t>
          </a:r>
        </a:p>
      </dgm:t>
    </dgm:pt>
    <dgm:pt modelId="{40F98B7B-FDBF-49C8-8C91-7FA34E75C39C}" type="parTrans" cxnId="{69F09BA7-F688-439C-8118-3A15F106E90F}">
      <dgm:prSet/>
      <dgm:spPr/>
      <dgm:t>
        <a:bodyPr/>
        <a:lstStyle/>
        <a:p>
          <a:endParaRPr lang="hr-HR"/>
        </a:p>
      </dgm:t>
    </dgm:pt>
    <dgm:pt modelId="{F3398525-2E15-40D8-B51F-5139A8CE1252}" type="sibTrans" cxnId="{69F09BA7-F688-439C-8118-3A15F106E90F}">
      <dgm:prSet/>
      <dgm:spPr/>
      <dgm:t>
        <a:bodyPr/>
        <a:lstStyle/>
        <a:p>
          <a:endParaRPr lang="hr-HR"/>
        </a:p>
      </dgm:t>
    </dgm:pt>
    <dgm:pt modelId="{B02B2690-DEBE-4928-A4CB-B0ED2F87973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sz="2000" b="0"/>
            <a:t>najprije usmeno, </a:t>
          </a:r>
        </a:p>
      </dgm:t>
    </dgm:pt>
    <dgm:pt modelId="{E1FEB82C-D9A5-4538-B1F9-D5A7D175A3A2}" type="parTrans" cxnId="{E408C251-0162-4F1C-B04F-F3602214A009}">
      <dgm:prSet/>
      <dgm:spPr/>
      <dgm:t>
        <a:bodyPr/>
        <a:lstStyle/>
        <a:p>
          <a:endParaRPr lang="hr-HR"/>
        </a:p>
      </dgm:t>
    </dgm:pt>
    <dgm:pt modelId="{947AD4C5-D62C-42F6-8118-41B4CC884735}" type="sibTrans" cxnId="{E408C251-0162-4F1C-B04F-F3602214A009}">
      <dgm:prSet/>
      <dgm:spPr/>
      <dgm:t>
        <a:bodyPr/>
        <a:lstStyle/>
        <a:p>
          <a:endParaRPr lang="hr-HR"/>
        </a:p>
      </dgm:t>
    </dgm:pt>
    <dgm:pt modelId="{1BBB2599-B576-47F3-A781-073E0C8ECA6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hr-HR" sz="2000" b="0"/>
            <a:t>zapisivala se od oko 1000. god. pr. Kr. do 50. god. pr. Kr.</a:t>
          </a:r>
        </a:p>
      </dgm:t>
    </dgm:pt>
    <dgm:pt modelId="{FC951FCF-0FC4-4F89-BCCD-18181C85AF1D}" type="parTrans" cxnId="{30CACE65-2111-467C-8C5A-5C6D35FA40E0}">
      <dgm:prSet/>
      <dgm:spPr/>
      <dgm:t>
        <a:bodyPr/>
        <a:lstStyle/>
        <a:p>
          <a:endParaRPr lang="hr-HR"/>
        </a:p>
      </dgm:t>
    </dgm:pt>
    <dgm:pt modelId="{EFD9CED1-1852-46E7-A4A3-C250803BC9EC}" type="sibTrans" cxnId="{30CACE65-2111-467C-8C5A-5C6D35FA40E0}">
      <dgm:prSet/>
      <dgm:spPr/>
      <dgm:t>
        <a:bodyPr/>
        <a:lstStyle/>
        <a:p>
          <a:endParaRPr lang="hr-HR"/>
        </a:p>
      </dgm:t>
    </dgm:pt>
    <dgm:pt modelId="{5041FE30-FC68-4F5A-B3C8-324508CC00A6}">
      <dgm:prSet custT="1"/>
      <dgm:spPr/>
      <dgm:t>
        <a:bodyPr/>
        <a:lstStyle/>
        <a:p>
          <a:endParaRPr lang="hr-HR" sz="2400" b="0"/>
        </a:p>
      </dgm:t>
    </dgm:pt>
    <dgm:pt modelId="{0985425D-8A62-4C8D-ADA3-CB9C11F78B11}" type="parTrans" cxnId="{174ECA10-1D48-4767-A2DB-B86EE496CD09}">
      <dgm:prSet/>
      <dgm:spPr/>
      <dgm:t>
        <a:bodyPr/>
        <a:lstStyle/>
        <a:p>
          <a:endParaRPr lang="hr-HR"/>
        </a:p>
      </dgm:t>
    </dgm:pt>
    <dgm:pt modelId="{8443E240-CCD5-41F9-B6B3-67DDE6F2E10B}" type="sibTrans" cxnId="{174ECA10-1D48-4767-A2DB-B86EE496CD09}">
      <dgm:prSet/>
      <dgm:spPr/>
      <dgm:t>
        <a:bodyPr/>
        <a:lstStyle/>
        <a:p>
          <a:endParaRPr lang="hr-HR"/>
        </a:p>
      </dgm:t>
    </dgm:pt>
    <dgm:pt modelId="{747D964A-D254-4490-ADFE-8D7E91DE5809}" type="pres">
      <dgm:prSet presAssocID="{740519E8-68FF-4076-B61B-DF666A59EC3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C0038D-195E-490C-8518-84C4F5384A12}" type="pres">
      <dgm:prSet presAssocID="{FCE7289C-FD1B-4223-A1BE-B0CF52AAA28B}" presName="compNode" presStyleCnt="0"/>
      <dgm:spPr/>
    </dgm:pt>
    <dgm:pt modelId="{381B573E-F292-473F-AAD9-1790B5BA40CA}" type="pres">
      <dgm:prSet presAssocID="{FCE7289C-FD1B-4223-A1BE-B0CF52AAA28B}" presName="childRect" presStyleLbl="bgAcc1" presStyleIdx="0" presStyleCnt="2" custScaleX="1180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745280-BB92-4926-8A34-2A9CE5AE245D}" type="pres">
      <dgm:prSet presAssocID="{FCE7289C-FD1B-4223-A1BE-B0CF52AAA28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2D1B17-0715-4DA4-9C22-A83962198FEA}" type="pres">
      <dgm:prSet presAssocID="{FCE7289C-FD1B-4223-A1BE-B0CF52AAA28B}" presName="parentRect" presStyleLbl="alignNode1" presStyleIdx="0" presStyleCnt="2"/>
      <dgm:spPr/>
      <dgm:t>
        <a:bodyPr/>
        <a:lstStyle/>
        <a:p>
          <a:endParaRPr lang="hr-HR"/>
        </a:p>
      </dgm:t>
    </dgm:pt>
    <dgm:pt modelId="{F3DBC6EC-1E21-4FC6-8163-E911D9151FDC}" type="pres">
      <dgm:prSet presAssocID="{FCE7289C-FD1B-4223-A1BE-B0CF52AAA28B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t="-17000" b="-17000"/>
          </a:stretch>
        </a:blipFill>
      </dgm:spPr>
    </dgm:pt>
    <dgm:pt modelId="{7A23C078-5426-4E1A-8034-F1E965123136}" type="pres">
      <dgm:prSet presAssocID="{04C40073-32A0-4666-B86C-17F94C849245}" presName="sibTrans" presStyleLbl="sibTrans2D1" presStyleIdx="0" presStyleCnt="0"/>
      <dgm:spPr/>
      <dgm:t>
        <a:bodyPr/>
        <a:lstStyle/>
        <a:p>
          <a:endParaRPr lang="hr-HR"/>
        </a:p>
      </dgm:t>
    </dgm:pt>
    <dgm:pt modelId="{150F53D4-A7E4-4E2A-A13F-E1FFB7007908}" type="pres">
      <dgm:prSet presAssocID="{A4E0FD47-FEC7-4AEF-947C-8EFACB7E44BB}" presName="compNode" presStyleCnt="0"/>
      <dgm:spPr/>
    </dgm:pt>
    <dgm:pt modelId="{93A30C46-6B85-4C23-9EC1-0A1E2406E28C}" type="pres">
      <dgm:prSet presAssocID="{A4E0FD47-FEC7-4AEF-947C-8EFACB7E44BB}" presName="childRect" presStyleLbl="bgAcc1" presStyleIdx="1" presStyleCnt="2" custScaleX="11304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6151AD-216F-4A40-ADBA-0B96962F2384}" type="pres">
      <dgm:prSet presAssocID="{A4E0FD47-FEC7-4AEF-947C-8EFACB7E44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6BAD17-45B9-47FD-97D1-3C18CBA43EAE}" type="pres">
      <dgm:prSet presAssocID="{A4E0FD47-FEC7-4AEF-947C-8EFACB7E44BB}" presName="parentRect" presStyleLbl="alignNode1" presStyleIdx="1" presStyleCnt="2"/>
      <dgm:spPr/>
      <dgm:t>
        <a:bodyPr/>
        <a:lstStyle/>
        <a:p>
          <a:endParaRPr lang="hr-HR"/>
        </a:p>
      </dgm:t>
    </dgm:pt>
    <dgm:pt modelId="{239E55CF-B04F-4598-993C-6048552CAB27}" type="pres">
      <dgm:prSet presAssocID="{A4E0FD47-FEC7-4AEF-947C-8EFACB7E44BB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E92D9581-EC33-4382-9D54-6CCA5E4EECE8}" srcId="{740519E8-68FF-4076-B61B-DF666A59EC3D}" destId="{FCE7289C-FD1B-4223-A1BE-B0CF52AAA28B}" srcOrd="0" destOrd="0" parTransId="{B5714F6E-1C14-4EBE-8174-21A522D201B5}" sibTransId="{04C40073-32A0-4666-B86C-17F94C849245}"/>
    <dgm:cxn modelId="{BA9D74B0-D47B-4CFD-AA43-613E5F4D0937}" srcId="{A4E0FD47-FEC7-4AEF-947C-8EFACB7E44BB}" destId="{499825E7-CCD7-458E-9F3A-25B9E2334025}" srcOrd="3" destOrd="0" parTransId="{8761BE9F-2FF0-48D8-ADB2-C9DECE0EBBBE}" sibTransId="{CCD229AD-758B-404A-B467-F47E3CD98E07}"/>
    <dgm:cxn modelId="{EC759F74-2198-4C7B-872D-4E634C0480C3}" type="presOf" srcId="{5041FE30-FC68-4F5A-B3C8-324508CC00A6}" destId="{93A30C46-6B85-4C23-9EC1-0A1E2406E28C}" srcOrd="0" destOrd="1" presId="urn:microsoft.com/office/officeart/2005/8/layout/bList2#1"/>
    <dgm:cxn modelId="{C0232B4F-07FF-45CA-97FA-35E6D849D5EE}" srcId="{FCE7289C-FD1B-4223-A1BE-B0CF52AAA28B}" destId="{F949DB16-D5D5-494C-BE7A-0A388F8E9CA6}" srcOrd="2" destOrd="0" parTransId="{700B5D73-9BCE-4817-AB11-B85FFF0987E7}" sibTransId="{2BB08CCF-850C-4DA6-87A0-D4BDDF37AF05}"/>
    <dgm:cxn modelId="{4C1C5BC9-C651-44C1-9EF6-E57E56B6BFAD}" srcId="{FCE7289C-FD1B-4223-A1BE-B0CF52AAA28B}" destId="{63744A2F-AF75-4927-8B86-397EA5D68CC9}" srcOrd="3" destOrd="0" parTransId="{5E59A556-CAB1-44E8-A705-59D8F216A066}" sibTransId="{0A77AC5D-497C-4D13-ADF7-8E8FFC09AA6A}"/>
    <dgm:cxn modelId="{174ECA10-1D48-4767-A2DB-B86EE496CD09}" srcId="{A4E0FD47-FEC7-4AEF-947C-8EFACB7E44BB}" destId="{5041FE30-FC68-4F5A-B3C8-324508CC00A6}" srcOrd="1" destOrd="0" parTransId="{0985425D-8A62-4C8D-ADA3-CB9C11F78B11}" sibTransId="{8443E240-CCD5-41F9-B6B3-67DDE6F2E10B}"/>
    <dgm:cxn modelId="{87B0C9E1-7438-4599-A23A-D35928BD66EB}" type="presOf" srcId="{FCE7289C-FD1B-4223-A1BE-B0CF52AAA28B}" destId="{43745280-BB92-4926-8A34-2A9CE5AE245D}" srcOrd="0" destOrd="0" presId="urn:microsoft.com/office/officeart/2005/8/layout/bList2#1"/>
    <dgm:cxn modelId="{75725CE0-5244-4CD1-A7EB-1F8DC6847985}" type="presOf" srcId="{54FBE494-6AAD-4DD2-ACD0-E0129DE03653}" destId="{93A30C46-6B85-4C23-9EC1-0A1E2406E28C}" srcOrd="0" destOrd="0" presId="urn:microsoft.com/office/officeart/2005/8/layout/bList2#1"/>
    <dgm:cxn modelId="{0B0A080E-0A62-4C35-8594-8BEF48971803}" type="presOf" srcId="{F949DB16-D5D5-494C-BE7A-0A388F8E9CA6}" destId="{381B573E-F292-473F-AAD9-1790B5BA40CA}" srcOrd="0" destOrd="2" presId="urn:microsoft.com/office/officeart/2005/8/layout/bList2#1"/>
    <dgm:cxn modelId="{B2669619-3135-492C-BA12-5D824BCD08EC}" srcId="{FCE7289C-FD1B-4223-A1BE-B0CF52AAA28B}" destId="{10834748-F3CC-4683-8FAE-2DC195BCF1F1}" srcOrd="0" destOrd="0" parTransId="{04D93812-41F7-4F47-AF8E-839720B9EE85}" sibTransId="{EDBF0C16-68FD-477F-86BC-E434407F8C52}"/>
    <dgm:cxn modelId="{D18A370A-D553-4587-B0F4-7037F1224C2D}" type="presOf" srcId="{1BBB2599-B576-47F3-A781-073E0C8ECA6A}" destId="{381B573E-F292-473F-AAD9-1790B5BA40CA}" srcOrd="0" destOrd="7" presId="urn:microsoft.com/office/officeart/2005/8/layout/bList2#1"/>
    <dgm:cxn modelId="{30CACE65-2111-467C-8C5A-5C6D35FA40E0}" srcId="{FCE7289C-FD1B-4223-A1BE-B0CF52AAA28B}" destId="{1BBB2599-B576-47F3-A781-073E0C8ECA6A}" srcOrd="7" destOrd="0" parTransId="{FC951FCF-0FC4-4F89-BCCD-18181C85AF1D}" sibTransId="{EFD9CED1-1852-46E7-A4A3-C250803BC9EC}"/>
    <dgm:cxn modelId="{82B00131-AC06-423C-85BE-4D4AF44CB572}" type="presOf" srcId="{63744A2F-AF75-4927-8B86-397EA5D68CC9}" destId="{381B573E-F292-473F-AAD9-1790B5BA40CA}" srcOrd="0" destOrd="3" presId="urn:microsoft.com/office/officeart/2005/8/layout/bList2#1"/>
    <dgm:cxn modelId="{72851EEE-EED1-4457-9430-D15A467E78C6}" srcId="{FCE7289C-FD1B-4223-A1BE-B0CF52AAA28B}" destId="{3FABE21F-A694-46E2-A90C-F423B864FF6D}" srcOrd="4" destOrd="0" parTransId="{001E69CD-CF95-4B26-ABC8-873C2D2B959F}" sibTransId="{A0974644-1270-4BFF-8816-31CB235B4421}"/>
    <dgm:cxn modelId="{F050898B-3742-4008-A4E7-6E60EF9576E6}" srcId="{740519E8-68FF-4076-B61B-DF666A59EC3D}" destId="{A4E0FD47-FEC7-4AEF-947C-8EFACB7E44BB}" srcOrd="1" destOrd="0" parTransId="{D3FF8F6F-E1B6-4C1C-B751-F6C36F182D33}" sibTransId="{8B411254-914A-4064-B704-FEEB02FE62B6}"/>
    <dgm:cxn modelId="{C7CC5E98-3C6B-4BD0-8EAA-F12E9FEE9C7B}" srcId="{A4E0FD47-FEC7-4AEF-947C-8EFACB7E44BB}" destId="{B39FBBB5-16D1-4EE1-A7E8-D1F97A005999}" srcOrd="2" destOrd="0" parTransId="{01FB43C9-CE15-4793-A984-977002E3857A}" sibTransId="{791BACEB-DAE7-4D08-A301-1949642884E4}"/>
    <dgm:cxn modelId="{CD572F49-2E4D-4AA5-9245-32D61821EA01}" type="presOf" srcId="{A4E0FD47-FEC7-4AEF-947C-8EFACB7E44BB}" destId="{746151AD-216F-4A40-ADBA-0B96962F2384}" srcOrd="0" destOrd="0" presId="urn:microsoft.com/office/officeart/2005/8/layout/bList2#1"/>
    <dgm:cxn modelId="{EA5640B5-EE86-4586-AACC-B5BA7AF909F8}" srcId="{FCE7289C-FD1B-4223-A1BE-B0CF52AAA28B}" destId="{0F690A4F-66A3-4B05-A89B-7A908FB59C0E}" srcOrd="1" destOrd="0" parTransId="{59A79C5C-3EF4-4238-AFB6-F11FD61289B4}" sibTransId="{5A1376B8-180A-4611-9EBD-5178A9A4C481}"/>
    <dgm:cxn modelId="{016A00C8-63CE-4090-BD77-B7916BF0C03D}" type="presOf" srcId="{A4E0FD47-FEC7-4AEF-947C-8EFACB7E44BB}" destId="{A66BAD17-45B9-47FD-97D1-3C18CBA43EAE}" srcOrd="1" destOrd="0" presId="urn:microsoft.com/office/officeart/2005/8/layout/bList2#1"/>
    <dgm:cxn modelId="{E408C251-0162-4F1C-B04F-F3602214A009}" srcId="{FCE7289C-FD1B-4223-A1BE-B0CF52AAA28B}" destId="{B02B2690-DEBE-4928-A4CB-B0ED2F879736}" srcOrd="6" destOrd="0" parTransId="{E1FEB82C-D9A5-4538-B1F9-D5A7D175A3A2}" sibTransId="{947AD4C5-D62C-42F6-8118-41B4CC884735}"/>
    <dgm:cxn modelId="{BDA8BEB8-138F-4206-A73C-664EFF405D13}" srcId="{FCE7289C-FD1B-4223-A1BE-B0CF52AAA28B}" destId="{AB37D8AF-40DE-49D7-AE19-1BCBC0B01715}" srcOrd="5" destOrd="0" parTransId="{E2F076CF-B2C1-4D29-937E-F4029898980E}" sibTransId="{CD96023A-7340-4A97-B009-D0B6BD3AB5A3}"/>
    <dgm:cxn modelId="{3E0943BA-6B0F-421E-8520-06289D1FAC13}" type="presOf" srcId="{3FABE21F-A694-46E2-A90C-F423B864FF6D}" destId="{381B573E-F292-473F-AAD9-1790B5BA40CA}" srcOrd="0" destOrd="4" presId="urn:microsoft.com/office/officeart/2005/8/layout/bList2#1"/>
    <dgm:cxn modelId="{E38F7B6E-486C-4504-B013-4E2FFEDAF85C}" type="presOf" srcId="{AB37D8AF-40DE-49D7-AE19-1BCBC0B01715}" destId="{381B573E-F292-473F-AAD9-1790B5BA40CA}" srcOrd="0" destOrd="5" presId="urn:microsoft.com/office/officeart/2005/8/layout/bList2#1"/>
    <dgm:cxn modelId="{63D76D18-1FFA-4AA5-9E9F-E230AA64D54B}" type="presOf" srcId="{B02B2690-DEBE-4928-A4CB-B0ED2F879736}" destId="{381B573E-F292-473F-AAD9-1790B5BA40CA}" srcOrd="0" destOrd="6" presId="urn:microsoft.com/office/officeart/2005/8/layout/bList2#1"/>
    <dgm:cxn modelId="{E744A3CC-D926-4DA8-884A-0AF33771D760}" type="presOf" srcId="{B39FBBB5-16D1-4EE1-A7E8-D1F97A005999}" destId="{93A30C46-6B85-4C23-9EC1-0A1E2406E28C}" srcOrd="0" destOrd="2" presId="urn:microsoft.com/office/officeart/2005/8/layout/bList2#1"/>
    <dgm:cxn modelId="{69F09BA7-F688-439C-8118-3A15F106E90F}" srcId="{A4E0FD47-FEC7-4AEF-947C-8EFACB7E44BB}" destId="{21714EA0-8D53-44A5-9B1F-25085B47EAE2}" srcOrd="4" destOrd="0" parTransId="{40F98B7B-FDBF-49C8-8C91-7FA34E75C39C}" sibTransId="{F3398525-2E15-40D8-B51F-5139A8CE1252}"/>
    <dgm:cxn modelId="{E5F82A8A-DA1A-4775-B236-401FFBE33BA0}" type="presOf" srcId="{499825E7-CCD7-458E-9F3A-25B9E2334025}" destId="{93A30C46-6B85-4C23-9EC1-0A1E2406E28C}" srcOrd="0" destOrd="3" presId="urn:microsoft.com/office/officeart/2005/8/layout/bList2#1"/>
    <dgm:cxn modelId="{5362F3A3-8542-4E51-9FD4-B3A0B82CD808}" type="presOf" srcId="{FCE7289C-FD1B-4223-A1BE-B0CF52AAA28B}" destId="{1E2D1B17-0715-4DA4-9C22-A83962198FEA}" srcOrd="1" destOrd="0" presId="urn:microsoft.com/office/officeart/2005/8/layout/bList2#1"/>
    <dgm:cxn modelId="{C37C6C6C-2655-467B-83C3-4D9CD532332D}" type="presOf" srcId="{10834748-F3CC-4683-8FAE-2DC195BCF1F1}" destId="{381B573E-F292-473F-AAD9-1790B5BA40CA}" srcOrd="0" destOrd="0" presId="urn:microsoft.com/office/officeart/2005/8/layout/bList2#1"/>
    <dgm:cxn modelId="{5F43C51A-E18E-4F35-AB56-A8CCB5D6FF20}" type="presOf" srcId="{740519E8-68FF-4076-B61B-DF666A59EC3D}" destId="{747D964A-D254-4490-ADFE-8D7E91DE5809}" srcOrd="0" destOrd="0" presId="urn:microsoft.com/office/officeart/2005/8/layout/bList2#1"/>
    <dgm:cxn modelId="{2817CCED-1636-4C68-9578-4D8ABB2A83FB}" type="presOf" srcId="{21714EA0-8D53-44A5-9B1F-25085B47EAE2}" destId="{93A30C46-6B85-4C23-9EC1-0A1E2406E28C}" srcOrd="0" destOrd="4" presId="urn:microsoft.com/office/officeart/2005/8/layout/bList2#1"/>
    <dgm:cxn modelId="{82A8B7A1-F357-4025-8791-8D756690F88C}" type="presOf" srcId="{04C40073-32A0-4666-B86C-17F94C849245}" destId="{7A23C078-5426-4E1A-8034-F1E965123136}" srcOrd="0" destOrd="0" presId="urn:microsoft.com/office/officeart/2005/8/layout/bList2#1"/>
    <dgm:cxn modelId="{7FA96CBA-8FA0-4412-8A4F-31529B19E54A}" srcId="{A4E0FD47-FEC7-4AEF-947C-8EFACB7E44BB}" destId="{54FBE494-6AAD-4DD2-ACD0-E0129DE03653}" srcOrd="0" destOrd="0" parTransId="{003C8AEA-818E-4EBA-BD3A-FA9953AB3B79}" sibTransId="{50C01890-5D6C-4333-B37F-BD3BCF9E8AC0}"/>
    <dgm:cxn modelId="{CA115873-C8C2-419E-BECA-13755C616256}" type="presOf" srcId="{0F690A4F-66A3-4B05-A89B-7A908FB59C0E}" destId="{381B573E-F292-473F-AAD9-1790B5BA40CA}" srcOrd="0" destOrd="1" presId="urn:microsoft.com/office/officeart/2005/8/layout/bList2#1"/>
    <dgm:cxn modelId="{1CDE4799-217C-416C-A11E-E9A77BC5709F}" type="presParOf" srcId="{747D964A-D254-4490-ADFE-8D7E91DE5809}" destId="{7DC0038D-195E-490C-8518-84C4F5384A12}" srcOrd="0" destOrd="0" presId="urn:microsoft.com/office/officeart/2005/8/layout/bList2#1"/>
    <dgm:cxn modelId="{A737FC0D-052A-4F26-9950-562FDFFD74ED}" type="presParOf" srcId="{7DC0038D-195E-490C-8518-84C4F5384A12}" destId="{381B573E-F292-473F-AAD9-1790B5BA40CA}" srcOrd="0" destOrd="0" presId="urn:microsoft.com/office/officeart/2005/8/layout/bList2#1"/>
    <dgm:cxn modelId="{3BB6E17B-1BF2-4B88-9542-75A8DB627813}" type="presParOf" srcId="{7DC0038D-195E-490C-8518-84C4F5384A12}" destId="{43745280-BB92-4926-8A34-2A9CE5AE245D}" srcOrd="1" destOrd="0" presId="urn:microsoft.com/office/officeart/2005/8/layout/bList2#1"/>
    <dgm:cxn modelId="{D85DC91A-3542-4EDB-A6D2-082CB4275ABB}" type="presParOf" srcId="{7DC0038D-195E-490C-8518-84C4F5384A12}" destId="{1E2D1B17-0715-4DA4-9C22-A83962198FEA}" srcOrd="2" destOrd="0" presId="urn:microsoft.com/office/officeart/2005/8/layout/bList2#1"/>
    <dgm:cxn modelId="{2D40B386-B5A3-4204-83AD-221E9F59C365}" type="presParOf" srcId="{7DC0038D-195E-490C-8518-84C4F5384A12}" destId="{F3DBC6EC-1E21-4FC6-8163-E911D9151FDC}" srcOrd="3" destOrd="0" presId="urn:microsoft.com/office/officeart/2005/8/layout/bList2#1"/>
    <dgm:cxn modelId="{5F88CFC7-AA2E-4AE2-8CCC-806100D34055}" type="presParOf" srcId="{747D964A-D254-4490-ADFE-8D7E91DE5809}" destId="{7A23C078-5426-4E1A-8034-F1E965123136}" srcOrd="1" destOrd="0" presId="urn:microsoft.com/office/officeart/2005/8/layout/bList2#1"/>
    <dgm:cxn modelId="{5903289C-BB52-48C2-AD1B-004229096284}" type="presParOf" srcId="{747D964A-D254-4490-ADFE-8D7E91DE5809}" destId="{150F53D4-A7E4-4E2A-A13F-E1FFB7007908}" srcOrd="2" destOrd="0" presId="urn:microsoft.com/office/officeart/2005/8/layout/bList2#1"/>
    <dgm:cxn modelId="{834ACDA1-AA95-40EC-876F-217B02A47CAE}" type="presParOf" srcId="{150F53D4-A7E4-4E2A-A13F-E1FFB7007908}" destId="{93A30C46-6B85-4C23-9EC1-0A1E2406E28C}" srcOrd="0" destOrd="0" presId="urn:microsoft.com/office/officeart/2005/8/layout/bList2#1"/>
    <dgm:cxn modelId="{E3CE75CD-159A-44DF-8C9E-B24BA52D2E0B}" type="presParOf" srcId="{150F53D4-A7E4-4E2A-A13F-E1FFB7007908}" destId="{746151AD-216F-4A40-ADBA-0B96962F2384}" srcOrd="1" destOrd="0" presId="urn:microsoft.com/office/officeart/2005/8/layout/bList2#1"/>
    <dgm:cxn modelId="{7A90F6B4-E8E0-4AF4-9382-2866AD96F071}" type="presParOf" srcId="{150F53D4-A7E4-4E2A-A13F-E1FFB7007908}" destId="{A66BAD17-45B9-47FD-97D1-3C18CBA43EAE}" srcOrd="2" destOrd="0" presId="urn:microsoft.com/office/officeart/2005/8/layout/bList2#1"/>
    <dgm:cxn modelId="{6B19D581-7214-446E-96E7-511212EE8612}" type="presParOf" srcId="{150F53D4-A7E4-4E2A-A13F-E1FFB7007908}" destId="{239E55CF-B04F-4598-993C-6048552CAB2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7CDA52-1025-46F1-9E8D-8BCA1D4BE02B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747B9F6D-B315-4FFE-9490-5674621F4177}">
      <dgm:prSet custT="1"/>
      <dgm:spPr/>
      <dgm:t>
        <a:bodyPr/>
        <a:lstStyle/>
        <a:p>
          <a:r>
            <a:rPr lang="hr-HR" sz="2200"/>
            <a:t>do Krista Bog se objavljivao starozavjetnim ljudima, a ta je Objava sadržana u </a:t>
          </a:r>
          <a:r>
            <a:rPr lang="hr-HR" sz="2200" b="1">
              <a:solidFill>
                <a:srgbClr val="C00000"/>
              </a:solidFill>
            </a:rPr>
            <a:t>Starom Zavjetu</a:t>
          </a:r>
          <a:endParaRPr lang="hr-HR" sz="2200">
            <a:solidFill>
              <a:srgbClr val="C00000"/>
            </a:solidFill>
          </a:endParaRPr>
        </a:p>
      </dgm:t>
    </dgm:pt>
    <dgm:pt modelId="{5BC34EA7-5F81-49B5-973E-09CA873BC3E8}" type="parTrans" cxnId="{CE5ECC27-A6AB-420E-B7F5-7F191BC868B8}">
      <dgm:prSet/>
      <dgm:spPr/>
      <dgm:t>
        <a:bodyPr/>
        <a:lstStyle/>
        <a:p>
          <a:endParaRPr lang="hr-HR" sz="2200"/>
        </a:p>
      </dgm:t>
    </dgm:pt>
    <dgm:pt modelId="{714A2B8E-28C4-42DA-8F05-E8ADE8447D76}" type="sibTrans" cxnId="{CE5ECC27-A6AB-420E-B7F5-7F191BC868B8}">
      <dgm:prSet/>
      <dgm:spPr/>
      <dgm:t>
        <a:bodyPr/>
        <a:lstStyle/>
        <a:p>
          <a:endParaRPr lang="hr-HR" sz="2200"/>
        </a:p>
      </dgm:t>
    </dgm:pt>
    <dgm:pt modelId="{38FE1B22-A4F3-4636-BE6E-8142DE411F72}">
      <dgm:prSet custT="1"/>
      <dgm:spPr/>
      <dgm:t>
        <a:bodyPr/>
        <a:lstStyle/>
        <a:p>
          <a:r>
            <a:rPr lang="hr-HR" sz="2200"/>
            <a:t>na puno mjesta Stari Zavjet </a:t>
          </a:r>
          <a:r>
            <a:rPr lang="hr-HR" sz="2200" b="1">
              <a:solidFill>
                <a:srgbClr val="C00000"/>
              </a:solidFill>
            </a:rPr>
            <a:t>nagovješćuje dolazak Mesije</a:t>
          </a:r>
          <a:endParaRPr lang="hr-HR" sz="2200">
            <a:solidFill>
              <a:srgbClr val="C00000"/>
            </a:solidFill>
          </a:endParaRPr>
        </a:p>
      </dgm:t>
    </dgm:pt>
    <dgm:pt modelId="{7E8978F3-2B6E-45E2-97BE-62BA2831D4A7}" type="parTrans" cxnId="{80FD6AC4-6E8B-4531-AD1D-A631D4C14900}">
      <dgm:prSet/>
      <dgm:spPr/>
      <dgm:t>
        <a:bodyPr/>
        <a:lstStyle/>
        <a:p>
          <a:endParaRPr lang="hr-HR" sz="2200"/>
        </a:p>
      </dgm:t>
    </dgm:pt>
    <dgm:pt modelId="{99A087E8-92EB-408E-8818-8E762E2261A9}" type="sibTrans" cxnId="{80FD6AC4-6E8B-4531-AD1D-A631D4C14900}">
      <dgm:prSet/>
      <dgm:spPr/>
      <dgm:t>
        <a:bodyPr/>
        <a:lstStyle/>
        <a:p>
          <a:endParaRPr lang="hr-HR" sz="2200"/>
        </a:p>
      </dgm:t>
    </dgm:pt>
    <dgm:pt modelId="{DEF12FF9-977D-45EB-8891-DAB5248BEA22}">
      <dgm:prSet custT="1"/>
      <dgm:spPr/>
      <dgm:t>
        <a:bodyPr/>
        <a:lstStyle/>
        <a:p>
          <a:r>
            <a:rPr lang="hr-HR" sz="2200"/>
            <a:t>u </a:t>
          </a:r>
          <a:r>
            <a:rPr lang="hr-HR" sz="2200" b="1">
              <a:solidFill>
                <a:srgbClr val="C00000"/>
              </a:solidFill>
            </a:rPr>
            <a:t>Isusu Kristu </a:t>
          </a:r>
          <a:r>
            <a:rPr lang="hr-HR" sz="2200"/>
            <a:t>sam se Bog utjelovljuje - zato je On </a:t>
          </a:r>
          <a:r>
            <a:rPr lang="hr-HR" sz="2200" b="1">
              <a:solidFill>
                <a:srgbClr val="C00000"/>
              </a:solidFill>
            </a:rPr>
            <a:t>vrhunac Objave</a:t>
          </a:r>
          <a:endParaRPr lang="hr-HR" sz="2200">
            <a:solidFill>
              <a:srgbClr val="C00000"/>
            </a:solidFill>
          </a:endParaRPr>
        </a:p>
      </dgm:t>
    </dgm:pt>
    <dgm:pt modelId="{A1FDB556-0861-4623-88F1-E42270F07DB1}" type="parTrans" cxnId="{B50EF737-6BED-481E-B7FD-C43A4F1AE989}">
      <dgm:prSet/>
      <dgm:spPr/>
      <dgm:t>
        <a:bodyPr/>
        <a:lstStyle/>
        <a:p>
          <a:endParaRPr lang="hr-HR" sz="2200"/>
        </a:p>
      </dgm:t>
    </dgm:pt>
    <dgm:pt modelId="{BE1C037A-5E25-44D5-921E-E06B2CD82D62}" type="sibTrans" cxnId="{B50EF737-6BED-481E-B7FD-C43A4F1AE989}">
      <dgm:prSet/>
      <dgm:spPr/>
      <dgm:t>
        <a:bodyPr/>
        <a:lstStyle/>
        <a:p>
          <a:endParaRPr lang="hr-HR" sz="2200"/>
        </a:p>
      </dgm:t>
    </dgm:pt>
    <dgm:pt modelId="{98A92D7D-99A8-44DF-AF12-31A35F437AA5}" type="pres">
      <dgm:prSet presAssocID="{037CDA52-1025-46F1-9E8D-8BCA1D4BE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F290D16-C26F-4458-9474-29E013749F94}" type="pres">
      <dgm:prSet presAssocID="{747B9F6D-B315-4FFE-9490-5674621F4177}" presName="parentLin" presStyleCnt="0"/>
      <dgm:spPr/>
    </dgm:pt>
    <dgm:pt modelId="{463127FF-53AA-4311-ACC6-CAF798C1BA8B}" type="pres">
      <dgm:prSet presAssocID="{747B9F6D-B315-4FFE-9490-5674621F4177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41C734E7-518E-4CD8-BF6C-710313CF504B}" type="pres">
      <dgm:prSet presAssocID="{747B9F6D-B315-4FFE-9490-5674621F4177}" presName="parentText" presStyleLbl="node1" presStyleIdx="0" presStyleCnt="3" custScaleX="137335" custScaleY="17059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EFB5C9-91A9-48F6-B971-1610513C6B77}" type="pres">
      <dgm:prSet presAssocID="{747B9F6D-B315-4FFE-9490-5674621F4177}" presName="negativeSpace" presStyleCnt="0"/>
      <dgm:spPr/>
    </dgm:pt>
    <dgm:pt modelId="{EF823A78-2BDC-4DAD-A318-F0415310FB8B}" type="pres">
      <dgm:prSet presAssocID="{747B9F6D-B315-4FFE-9490-5674621F4177}" presName="childText" presStyleLbl="conFgAcc1" presStyleIdx="0" presStyleCnt="3">
        <dgm:presLayoutVars>
          <dgm:bulletEnabled val="1"/>
        </dgm:presLayoutVars>
      </dgm:prSet>
      <dgm:spPr/>
    </dgm:pt>
    <dgm:pt modelId="{B6A8F1F5-936F-4E0D-9A4A-BFE9A62D2EEC}" type="pres">
      <dgm:prSet presAssocID="{714A2B8E-28C4-42DA-8F05-E8ADE8447D76}" presName="spaceBetweenRectangles" presStyleCnt="0"/>
      <dgm:spPr/>
    </dgm:pt>
    <dgm:pt modelId="{7537FEBB-D327-4D53-B663-EC86751B3269}" type="pres">
      <dgm:prSet presAssocID="{38FE1B22-A4F3-4636-BE6E-8142DE411F72}" presName="parentLin" presStyleCnt="0"/>
      <dgm:spPr/>
    </dgm:pt>
    <dgm:pt modelId="{287CA1A6-200F-4580-B82D-C18162A807D1}" type="pres">
      <dgm:prSet presAssocID="{38FE1B22-A4F3-4636-BE6E-8142DE411F72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E6B09034-F6B2-4671-9EF9-24493B285B5A}" type="pres">
      <dgm:prSet presAssocID="{38FE1B22-A4F3-4636-BE6E-8142DE411F72}" presName="parentText" presStyleLbl="node1" presStyleIdx="1" presStyleCnt="3" custScaleX="140924" custScaleY="12786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3ED0A9-75EA-48CE-8988-81FFD2F970FC}" type="pres">
      <dgm:prSet presAssocID="{38FE1B22-A4F3-4636-BE6E-8142DE411F72}" presName="negativeSpace" presStyleCnt="0"/>
      <dgm:spPr/>
    </dgm:pt>
    <dgm:pt modelId="{A9D5CAA2-D001-4DDA-ADEC-8698D8CBA4EC}" type="pres">
      <dgm:prSet presAssocID="{38FE1B22-A4F3-4636-BE6E-8142DE411F72}" presName="childText" presStyleLbl="conFgAcc1" presStyleIdx="1" presStyleCnt="3">
        <dgm:presLayoutVars>
          <dgm:bulletEnabled val="1"/>
        </dgm:presLayoutVars>
      </dgm:prSet>
      <dgm:spPr/>
    </dgm:pt>
    <dgm:pt modelId="{FE83D338-C020-429D-B926-3AE77677CC1B}" type="pres">
      <dgm:prSet presAssocID="{99A087E8-92EB-408E-8818-8E762E2261A9}" presName="spaceBetweenRectangles" presStyleCnt="0"/>
      <dgm:spPr/>
    </dgm:pt>
    <dgm:pt modelId="{E57A9DFC-A9D8-41A0-9D9A-EBB032D26E26}" type="pres">
      <dgm:prSet presAssocID="{DEF12FF9-977D-45EB-8891-DAB5248BEA22}" presName="parentLin" presStyleCnt="0"/>
      <dgm:spPr/>
    </dgm:pt>
    <dgm:pt modelId="{80D6036D-D350-4AA1-ACAE-87B4F2644335}" type="pres">
      <dgm:prSet presAssocID="{DEF12FF9-977D-45EB-8891-DAB5248BEA22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53D0ED89-D9D8-4BB2-AB0B-245029C361C8}" type="pres">
      <dgm:prSet presAssocID="{DEF12FF9-977D-45EB-8891-DAB5248BEA22}" presName="parentText" presStyleLbl="node1" presStyleIdx="2" presStyleCnt="3" custScaleX="140924" custScaleY="13296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A90467-7CFF-4CD9-ADB8-C9B35FDC7365}" type="pres">
      <dgm:prSet presAssocID="{DEF12FF9-977D-45EB-8891-DAB5248BEA22}" presName="negativeSpace" presStyleCnt="0"/>
      <dgm:spPr/>
    </dgm:pt>
    <dgm:pt modelId="{F65BAAFC-50F6-4868-8E16-3498DD652F13}" type="pres">
      <dgm:prSet presAssocID="{DEF12FF9-977D-45EB-8891-DAB5248BEA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A76788-BCFB-4E64-AE92-52BFEA330E39}" type="presOf" srcId="{38FE1B22-A4F3-4636-BE6E-8142DE411F72}" destId="{287CA1A6-200F-4580-B82D-C18162A807D1}" srcOrd="0" destOrd="0" presId="urn:microsoft.com/office/officeart/2005/8/layout/list1"/>
    <dgm:cxn modelId="{E2912FB7-CB17-47E0-9E53-C7C7418644B1}" type="presOf" srcId="{DEF12FF9-977D-45EB-8891-DAB5248BEA22}" destId="{53D0ED89-D9D8-4BB2-AB0B-245029C361C8}" srcOrd="1" destOrd="0" presId="urn:microsoft.com/office/officeart/2005/8/layout/list1"/>
    <dgm:cxn modelId="{C5356C36-5F76-43EE-8C41-7BE0B9DF1887}" type="presOf" srcId="{747B9F6D-B315-4FFE-9490-5674621F4177}" destId="{463127FF-53AA-4311-ACC6-CAF798C1BA8B}" srcOrd="0" destOrd="0" presId="urn:microsoft.com/office/officeart/2005/8/layout/list1"/>
    <dgm:cxn modelId="{51FC4D84-FDE5-42A5-B27B-5F20745AF6E5}" type="presOf" srcId="{DEF12FF9-977D-45EB-8891-DAB5248BEA22}" destId="{80D6036D-D350-4AA1-ACAE-87B4F2644335}" srcOrd="0" destOrd="0" presId="urn:microsoft.com/office/officeart/2005/8/layout/list1"/>
    <dgm:cxn modelId="{B50EF737-6BED-481E-B7FD-C43A4F1AE989}" srcId="{037CDA52-1025-46F1-9E8D-8BCA1D4BE02B}" destId="{DEF12FF9-977D-45EB-8891-DAB5248BEA22}" srcOrd="2" destOrd="0" parTransId="{A1FDB556-0861-4623-88F1-E42270F07DB1}" sibTransId="{BE1C037A-5E25-44D5-921E-E06B2CD82D62}"/>
    <dgm:cxn modelId="{80FD6AC4-6E8B-4531-AD1D-A631D4C14900}" srcId="{037CDA52-1025-46F1-9E8D-8BCA1D4BE02B}" destId="{38FE1B22-A4F3-4636-BE6E-8142DE411F72}" srcOrd="1" destOrd="0" parTransId="{7E8978F3-2B6E-45E2-97BE-62BA2831D4A7}" sibTransId="{99A087E8-92EB-408E-8818-8E762E2261A9}"/>
    <dgm:cxn modelId="{4059695E-3778-436E-9B41-E9B77B89C5B9}" type="presOf" srcId="{747B9F6D-B315-4FFE-9490-5674621F4177}" destId="{41C734E7-518E-4CD8-BF6C-710313CF504B}" srcOrd="1" destOrd="0" presId="urn:microsoft.com/office/officeart/2005/8/layout/list1"/>
    <dgm:cxn modelId="{C6321EE2-5E1D-4579-B9C5-99EC3BAB66D0}" type="presOf" srcId="{037CDA52-1025-46F1-9E8D-8BCA1D4BE02B}" destId="{98A92D7D-99A8-44DF-AF12-31A35F437AA5}" srcOrd="0" destOrd="0" presId="urn:microsoft.com/office/officeart/2005/8/layout/list1"/>
    <dgm:cxn modelId="{6F0803B6-30DB-4E1A-BB66-C0CE56CDF5F2}" type="presOf" srcId="{38FE1B22-A4F3-4636-BE6E-8142DE411F72}" destId="{E6B09034-F6B2-4671-9EF9-24493B285B5A}" srcOrd="1" destOrd="0" presId="urn:microsoft.com/office/officeart/2005/8/layout/list1"/>
    <dgm:cxn modelId="{CE5ECC27-A6AB-420E-B7F5-7F191BC868B8}" srcId="{037CDA52-1025-46F1-9E8D-8BCA1D4BE02B}" destId="{747B9F6D-B315-4FFE-9490-5674621F4177}" srcOrd="0" destOrd="0" parTransId="{5BC34EA7-5F81-49B5-973E-09CA873BC3E8}" sibTransId="{714A2B8E-28C4-42DA-8F05-E8ADE8447D76}"/>
    <dgm:cxn modelId="{1E72FCD2-145B-4858-989E-7A7798B15E96}" type="presParOf" srcId="{98A92D7D-99A8-44DF-AF12-31A35F437AA5}" destId="{0F290D16-C26F-4458-9474-29E013749F94}" srcOrd="0" destOrd="0" presId="urn:microsoft.com/office/officeart/2005/8/layout/list1"/>
    <dgm:cxn modelId="{81B677BF-E0C5-478E-9F58-9B965A174BB1}" type="presParOf" srcId="{0F290D16-C26F-4458-9474-29E013749F94}" destId="{463127FF-53AA-4311-ACC6-CAF798C1BA8B}" srcOrd="0" destOrd="0" presId="urn:microsoft.com/office/officeart/2005/8/layout/list1"/>
    <dgm:cxn modelId="{9DEB2225-4394-4950-900D-26CC8073EF23}" type="presParOf" srcId="{0F290D16-C26F-4458-9474-29E013749F94}" destId="{41C734E7-518E-4CD8-BF6C-710313CF504B}" srcOrd="1" destOrd="0" presId="urn:microsoft.com/office/officeart/2005/8/layout/list1"/>
    <dgm:cxn modelId="{245C249A-3363-42BE-AAC5-A3FC22884A41}" type="presParOf" srcId="{98A92D7D-99A8-44DF-AF12-31A35F437AA5}" destId="{A5EFB5C9-91A9-48F6-B971-1610513C6B77}" srcOrd="1" destOrd="0" presId="urn:microsoft.com/office/officeart/2005/8/layout/list1"/>
    <dgm:cxn modelId="{D79565C0-099C-4EC4-A2C8-B964939A0A5F}" type="presParOf" srcId="{98A92D7D-99A8-44DF-AF12-31A35F437AA5}" destId="{EF823A78-2BDC-4DAD-A318-F0415310FB8B}" srcOrd="2" destOrd="0" presId="urn:microsoft.com/office/officeart/2005/8/layout/list1"/>
    <dgm:cxn modelId="{9CC01EB8-02F2-44F4-97B2-7814BEB99E64}" type="presParOf" srcId="{98A92D7D-99A8-44DF-AF12-31A35F437AA5}" destId="{B6A8F1F5-936F-4E0D-9A4A-BFE9A62D2EEC}" srcOrd="3" destOrd="0" presId="urn:microsoft.com/office/officeart/2005/8/layout/list1"/>
    <dgm:cxn modelId="{99EB756A-8871-4AC6-B16B-66486E31D184}" type="presParOf" srcId="{98A92D7D-99A8-44DF-AF12-31A35F437AA5}" destId="{7537FEBB-D327-4D53-B663-EC86751B3269}" srcOrd="4" destOrd="0" presId="urn:microsoft.com/office/officeart/2005/8/layout/list1"/>
    <dgm:cxn modelId="{BC553C2C-D41B-4163-BD23-1488D633E0A8}" type="presParOf" srcId="{7537FEBB-D327-4D53-B663-EC86751B3269}" destId="{287CA1A6-200F-4580-B82D-C18162A807D1}" srcOrd="0" destOrd="0" presId="urn:microsoft.com/office/officeart/2005/8/layout/list1"/>
    <dgm:cxn modelId="{DAC566E8-FAC4-498E-AF22-A522ED0A3A3C}" type="presParOf" srcId="{7537FEBB-D327-4D53-B663-EC86751B3269}" destId="{E6B09034-F6B2-4671-9EF9-24493B285B5A}" srcOrd="1" destOrd="0" presId="urn:microsoft.com/office/officeart/2005/8/layout/list1"/>
    <dgm:cxn modelId="{308E9404-F544-451F-81BF-799F754DDB13}" type="presParOf" srcId="{98A92D7D-99A8-44DF-AF12-31A35F437AA5}" destId="{343ED0A9-75EA-48CE-8988-81FFD2F970FC}" srcOrd="5" destOrd="0" presId="urn:microsoft.com/office/officeart/2005/8/layout/list1"/>
    <dgm:cxn modelId="{449C204C-2596-4672-BDEB-FC9C6986CE61}" type="presParOf" srcId="{98A92D7D-99A8-44DF-AF12-31A35F437AA5}" destId="{A9D5CAA2-D001-4DDA-ADEC-8698D8CBA4EC}" srcOrd="6" destOrd="0" presId="urn:microsoft.com/office/officeart/2005/8/layout/list1"/>
    <dgm:cxn modelId="{B6B36674-117A-49B5-93FF-86C361855900}" type="presParOf" srcId="{98A92D7D-99A8-44DF-AF12-31A35F437AA5}" destId="{FE83D338-C020-429D-B926-3AE77677CC1B}" srcOrd="7" destOrd="0" presId="urn:microsoft.com/office/officeart/2005/8/layout/list1"/>
    <dgm:cxn modelId="{6BEB5E93-1F0F-41C0-A61D-60CD29E70907}" type="presParOf" srcId="{98A92D7D-99A8-44DF-AF12-31A35F437AA5}" destId="{E57A9DFC-A9D8-41A0-9D9A-EBB032D26E26}" srcOrd="8" destOrd="0" presId="urn:microsoft.com/office/officeart/2005/8/layout/list1"/>
    <dgm:cxn modelId="{723BF687-C38F-4CE6-A88D-4BC7F67640B9}" type="presParOf" srcId="{E57A9DFC-A9D8-41A0-9D9A-EBB032D26E26}" destId="{80D6036D-D350-4AA1-ACAE-87B4F2644335}" srcOrd="0" destOrd="0" presId="urn:microsoft.com/office/officeart/2005/8/layout/list1"/>
    <dgm:cxn modelId="{7E2572FA-7423-437A-B0EA-A41E920EB0DA}" type="presParOf" srcId="{E57A9DFC-A9D8-41A0-9D9A-EBB032D26E26}" destId="{53D0ED89-D9D8-4BB2-AB0B-245029C361C8}" srcOrd="1" destOrd="0" presId="urn:microsoft.com/office/officeart/2005/8/layout/list1"/>
    <dgm:cxn modelId="{E3EE48C9-DE5B-404C-9C46-293FEBA8C054}" type="presParOf" srcId="{98A92D7D-99A8-44DF-AF12-31A35F437AA5}" destId="{0BA90467-7CFF-4CD9-ADB8-C9B35FDC7365}" srcOrd="9" destOrd="0" presId="urn:microsoft.com/office/officeart/2005/8/layout/list1"/>
    <dgm:cxn modelId="{25279685-9A04-4FDD-BB3F-03B8CC57D715}" type="presParOf" srcId="{98A92D7D-99A8-44DF-AF12-31A35F437AA5}" destId="{F65BAAFC-50F6-4868-8E16-3498DD652F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287B58-470E-4EEF-9FFD-CD24854797C3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FF85BDE0-A638-4C3F-BF81-206DFF003A1F}">
      <dgm:prSet/>
      <dgm:spPr/>
      <dgm:t>
        <a:bodyPr/>
        <a:lstStyle/>
        <a:p>
          <a:r>
            <a:rPr lang="hr-HR"/>
            <a:t>Krist se utjelovio da bi nas </a:t>
          </a:r>
          <a:r>
            <a:rPr lang="hr-HR" b="1">
              <a:solidFill>
                <a:srgbClr val="C00000"/>
              </a:solidFill>
            </a:rPr>
            <a:t>otkupio od grijeha</a:t>
          </a:r>
          <a:endParaRPr lang="hr-HR">
            <a:solidFill>
              <a:srgbClr val="C00000"/>
            </a:solidFill>
          </a:endParaRPr>
        </a:p>
      </dgm:t>
    </dgm:pt>
    <dgm:pt modelId="{B8EBE807-1021-4F79-AF81-F2CBB7CC6AA9}" type="parTrans" cxnId="{6B5CA238-F8F9-49FF-B74C-D251B1B81C0B}">
      <dgm:prSet/>
      <dgm:spPr/>
      <dgm:t>
        <a:bodyPr/>
        <a:lstStyle/>
        <a:p>
          <a:endParaRPr lang="hr-HR"/>
        </a:p>
      </dgm:t>
    </dgm:pt>
    <dgm:pt modelId="{80B29D7A-E308-4A52-A952-B60A0FDD5C79}" type="sibTrans" cxnId="{6B5CA238-F8F9-49FF-B74C-D251B1B81C0B}">
      <dgm:prSet/>
      <dgm:spPr/>
      <dgm:t>
        <a:bodyPr/>
        <a:lstStyle/>
        <a:p>
          <a:endParaRPr lang="hr-HR"/>
        </a:p>
      </dgm:t>
    </dgm:pt>
    <dgm:pt modelId="{A5491916-71CD-4A4C-AA34-D4EFE09486C1}">
      <dgm:prSet/>
      <dgm:spPr/>
      <dgm:t>
        <a:bodyPr/>
        <a:lstStyle/>
        <a:p>
          <a:r>
            <a:rPr lang="hr-HR"/>
            <a:t>On nam objavljuje </a:t>
          </a:r>
          <a:r>
            <a:rPr lang="hr-HR" b="1">
              <a:solidFill>
                <a:srgbClr val="C00000"/>
              </a:solidFill>
            </a:rPr>
            <a:t>Oca</a:t>
          </a:r>
          <a:r>
            <a:rPr lang="hr-HR"/>
            <a:t> kao čistu </a:t>
          </a:r>
          <a:r>
            <a:rPr lang="hr-HR" b="1">
              <a:solidFill>
                <a:srgbClr val="C00000"/>
              </a:solidFill>
            </a:rPr>
            <a:t>Ljubav</a:t>
          </a:r>
          <a:endParaRPr lang="hr-HR">
            <a:solidFill>
              <a:srgbClr val="C00000"/>
            </a:solidFill>
          </a:endParaRPr>
        </a:p>
      </dgm:t>
    </dgm:pt>
    <dgm:pt modelId="{97FC77CB-16D4-4031-BDFC-E29C1E8E1010}" type="parTrans" cxnId="{7BD6F11C-ABC4-456F-ACD6-871063C0D997}">
      <dgm:prSet/>
      <dgm:spPr/>
      <dgm:t>
        <a:bodyPr/>
        <a:lstStyle/>
        <a:p>
          <a:endParaRPr lang="hr-HR"/>
        </a:p>
      </dgm:t>
    </dgm:pt>
    <dgm:pt modelId="{14F4D853-6375-4EE4-8247-E97B7AF48E37}" type="sibTrans" cxnId="{7BD6F11C-ABC4-456F-ACD6-871063C0D997}">
      <dgm:prSet/>
      <dgm:spPr/>
      <dgm:t>
        <a:bodyPr/>
        <a:lstStyle/>
        <a:p>
          <a:endParaRPr lang="hr-HR"/>
        </a:p>
      </dgm:t>
    </dgm:pt>
    <dgm:pt modelId="{27CCE9A0-843B-4B7E-9A9A-516CAF65B6B6}">
      <dgm:prSet/>
      <dgm:spPr/>
      <dgm:t>
        <a:bodyPr/>
        <a:lstStyle/>
        <a:p>
          <a:r>
            <a:rPr lang="hr-HR"/>
            <a:t>daruje nam </a:t>
          </a:r>
          <a:r>
            <a:rPr lang="hr-HR" b="1">
              <a:solidFill>
                <a:srgbClr val="C00000"/>
              </a:solidFill>
            </a:rPr>
            <a:t>Duha Svetoga </a:t>
          </a:r>
          <a:r>
            <a:rPr lang="hr-HR"/>
            <a:t>da nas vodi kroz život</a:t>
          </a:r>
        </a:p>
      </dgm:t>
    </dgm:pt>
    <dgm:pt modelId="{84606E6A-FD9F-4EFC-A6EB-D35A964BDA1C}" type="parTrans" cxnId="{5260FF73-4B2A-4054-AC9E-B47D637213A3}">
      <dgm:prSet/>
      <dgm:spPr/>
      <dgm:t>
        <a:bodyPr/>
        <a:lstStyle/>
        <a:p>
          <a:endParaRPr lang="hr-HR"/>
        </a:p>
      </dgm:t>
    </dgm:pt>
    <dgm:pt modelId="{7E2201FA-0F0F-429F-ACC3-3831C44BEDB7}" type="sibTrans" cxnId="{5260FF73-4B2A-4054-AC9E-B47D637213A3}">
      <dgm:prSet/>
      <dgm:spPr/>
      <dgm:t>
        <a:bodyPr/>
        <a:lstStyle/>
        <a:p>
          <a:endParaRPr lang="hr-HR"/>
        </a:p>
      </dgm:t>
    </dgm:pt>
    <dgm:pt modelId="{E6022588-0924-43E9-9E87-8846C69CB200}">
      <dgm:prSet/>
      <dgm:spPr/>
      <dgm:t>
        <a:bodyPr/>
        <a:lstStyle/>
        <a:p>
          <a:r>
            <a:rPr lang="hr-HR"/>
            <a:t>poziva nas </a:t>
          </a:r>
          <a:r>
            <a:rPr lang="hr-HR" b="1">
              <a:solidFill>
                <a:srgbClr val="C00000"/>
              </a:solidFill>
            </a:rPr>
            <a:t>u zajedništvo sa sobom</a:t>
          </a:r>
          <a:r>
            <a:rPr lang="hr-HR"/>
            <a:t>, vraća nam izvornu svetost i </a:t>
          </a:r>
          <a:r>
            <a:rPr lang="hr-HR" b="1">
              <a:solidFill>
                <a:srgbClr val="C00000"/>
              </a:solidFill>
            </a:rPr>
            <a:t>daruje vječni život</a:t>
          </a:r>
        </a:p>
      </dgm:t>
    </dgm:pt>
    <dgm:pt modelId="{B87E6806-9BF5-4254-B4A8-9566F6067A32}" type="parTrans" cxnId="{C52872DF-2CA2-4447-B136-1FEE6A0210C5}">
      <dgm:prSet/>
      <dgm:spPr/>
      <dgm:t>
        <a:bodyPr/>
        <a:lstStyle/>
        <a:p>
          <a:endParaRPr lang="hr-HR"/>
        </a:p>
      </dgm:t>
    </dgm:pt>
    <dgm:pt modelId="{6B992F6F-23DF-4BFF-8045-188B9EFA4776}" type="sibTrans" cxnId="{C52872DF-2CA2-4447-B136-1FEE6A0210C5}">
      <dgm:prSet/>
      <dgm:spPr/>
      <dgm:t>
        <a:bodyPr/>
        <a:lstStyle/>
        <a:p>
          <a:endParaRPr lang="hr-HR"/>
        </a:p>
      </dgm:t>
    </dgm:pt>
    <dgm:pt modelId="{271E46F2-2FD6-420A-8AFB-1A12CD9DEBC8}" type="pres">
      <dgm:prSet presAssocID="{A6287B58-470E-4EEF-9FFD-CD24854797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E0BD624-7F07-4E80-8D72-DDC0E232DE59}" type="pres">
      <dgm:prSet presAssocID="{FF85BDE0-A638-4C3F-BF81-206DFF003A1F}" presName="thickLine" presStyleLbl="alignNode1" presStyleIdx="0" presStyleCnt="4"/>
      <dgm:spPr/>
    </dgm:pt>
    <dgm:pt modelId="{73CBEA01-0CDB-4869-97AF-0104B360D5F5}" type="pres">
      <dgm:prSet presAssocID="{FF85BDE0-A638-4C3F-BF81-206DFF003A1F}" presName="horz1" presStyleCnt="0"/>
      <dgm:spPr/>
    </dgm:pt>
    <dgm:pt modelId="{75566D09-22CD-403B-A7DC-A7FF09488127}" type="pres">
      <dgm:prSet presAssocID="{FF85BDE0-A638-4C3F-BF81-206DFF003A1F}" presName="tx1" presStyleLbl="revTx" presStyleIdx="0" presStyleCnt="4"/>
      <dgm:spPr/>
      <dgm:t>
        <a:bodyPr/>
        <a:lstStyle/>
        <a:p>
          <a:endParaRPr lang="hr-HR"/>
        </a:p>
      </dgm:t>
    </dgm:pt>
    <dgm:pt modelId="{D3BFA962-CBA2-4BFA-906D-B60AA616A75D}" type="pres">
      <dgm:prSet presAssocID="{FF85BDE0-A638-4C3F-BF81-206DFF003A1F}" presName="vert1" presStyleCnt="0"/>
      <dgm:spPr/>
    </dgm:pt>
    <dgm:pt modelId="{1F9BA60E-E6A7-4E24-9748-3C913F7A9391}" type="pres">
      <dgm:prSet presAssocID="{A5491916-71CD-4A4C-AA34-D4EFE09486C1}" presName="thickLine" presStyleLbl="alignNode1" presStyleIdx="1" presStyleCnt="4"/>
      <dgm:spPr/>
    </dgm:pt>
    <dgm:pt modelId="{082B6FD6-BE2A-4027-9069-BE589ABA614D}" type="pres">
      <dgm:prSet presAssocID="{A5491916-71CD-4A4C-AA34-D4EFE09486C1}" presName="horz1" presStyleCnt="0"/>
      <dgm:spPr/>
    </dgm:pt>
    <dgm:pt modelId="{EEDC121E-E3F6-4243-BE2B-12DD64BF56FC}" type="pres">
      <dgm:prSet presAssocID="{A5491916-71CD-4A4C-AA34-D4EFE09486C1}" presName="tx1" presStyleLbl="revTx" presStyleIdx="1" presStyleCnt="4"/>
      <dgm:spPr/>
      <dgm:t>
        <a:bodyPr/>
        <a:lstStyle/>
        <a:p>
          <a:endParaRPr lang="hr-HR"/>
        </a:p>
      </dgm:t>
    </dgm:pt>
    <dgm:pt modelId="{23EBB625-1363-4B89-A5A5-EB381CE6C222}" type="pres">
      <dgm:prSet presAssocID="{A5491916-71CD-4A4C-AA34-D4EFE09486C1}" presName="vert1" presStyleCnt="0"/>
      <dgm:spPr/>
    </dgm:pt>
    <dgm:pt modelId="{6AEB7AE9-5FF1-43E3-A85A-ECF4A1F43812}" type="pres">
      <dgm:prSet presAssocID="{27CCE9A0-843B-4B7E-9A9A-516CAF65B6B6}" presName="thickLine" presStyleLbl="alignNode1" presStyleIdx="2" presStyleCnt="4"/>
      <dgm:spPr/>
    </dgm:pt>
    <dgm:pt modelId="{F4146174-0549-4E93-985D-A91052C7C65A}" type="pres">
      <dgm:prSet presAssocID="{27CCE9A0-843B-4B7E-9A9A-516CAF65B6B6}" presName="horz1" presStyleCnt="0"/>
      <dgm:spPr/>
    </dgm:pt>
    <dgm:pt modelId="{3C01DE87-2047-43A2-BDBE-9804F38FD9B0}" type="pres">
      <dgm:prSet presAssocID="{27CCE9A0-843B-4B7E-9A9A-516CAF65B6B6}" presName="tx1" presStyleLbl="revTx" presStyleIdx="2" presStyleCnt="4"/>
      <dgm:spPr/>
      <dgm:t>
        <a:bodyPr/>
        <a:lstStyle/>
        <a:p>
          <a:endParaRPr lang="hr-HR"/>
        </a:p>
      </dgm:t>
    </dgm:pt>
    <dgm:pt modelId="{6B6CD38F-032F-4564-806A-A5C641A84908}" type="pres">
      <dgm:prSet presAssocID="{27CCE9A0-843B-4B7E-9A9A-516CAF65B6B6}" presName="vert1" presStyleCnt="0"/>
      <dgm:spPr/>
    </dgm:pt>
    <dgm:pt modelId="{17BC8647-C139-4EE2-A274-6E27A817270A}" type="pres">
      <dgm:prSet presAssocID="{E6022588-0924-43E9-9E87-8846C69CB200}" presName="thickLine" presStyleLbl="alignNode1" presStyleIdx="3" presStyleCnt="4"/>
      <dgm:spPr/>
    </dgm:pt>
    <dgm:pt modelId="{BEFA5498-0637-4966-BC7C-43B44449CC84}" type="pres">
      <dgm:prSet presAssocID="{E6022588-0924-43E9-9E87-8846C69CB200}" presName="horz1" presStyleCnt="0"/>
      <dgm:spPr/>
    </dgm:pt>
    <dgm:pt modelId="{3A0C0E42-1365-4B4B-91B5-61F843390A15}" type="pres">
      <dgm:prSet presAssocID="{E6022588-0924-43E9-9E87-8846C69CB200}" presName="tx1" presStyleLbl="revTx" presStyleIdx="3" presStyleCnt="4"/>
      <dgm:spPr/>
      <dgm:t>
        <a:bodyPr/>
        <a:lstStyle/>
        <a:p>
          <a:endParaRPr lang="hr-HR"/>
        </a:p>
      </dgm:t>
    </dgm:pt>
    <dgm:pt modelId="{ADCBA9ED-A073-45D1-BA00-88107089D8D2}" type="pres">
      <dgm:prSet presAssocID="{E6022588-0924-43E9-9E87-8846C69CB200}" presName="vert1" presStyleCnt="0"/>
      <dgm:spPr/>
    </dgm:pt>
  </dgm:ptLst>
  <dgm:cxnLst>
    <dgm:cxn modelId="{B37E533F-6D1A-4099-BB7E-4C7511B09673}" type="presOf" srcId="{A5491916-71CD-4A4C-AA34-D4EFE09486C1}" destId="{EEDC121E-E3F6-4243-BE2B-12DD64BF56FC}" srcOrd="0" destOrd="0" presId="urn:microsoft.com/office/officeart/2008/layout/LinedList"/>
    <dgm:cxn modelId="{5260FF73-4B2A-4054-AC9E-B47D637213A3}" srcId="{A6287B58-470E-4EEF-9FFD-CD24854797C3}" destId="{27CCE9A0-843B-4B7E-9A9A-516CAF65B6B6}" srcOrd="2" destOrd="0" parTransId="{84606E6A-FD9F-4EFC-A6EB-D35A964BDA1C}" sibTransId="{7E2201FA-0F0F-429F-ACC3-3831C44BEDB7}"/>
    <dgm:cxn modelId="{6B5CA238-F8F9-49FF-B74C-D251B1B81C0B}" srcId="{A6287B58-470E-4EEF-9FFD-CD24854797C3}" destId="{FF85BDE0-A638-4C3F-BF81-206DFF003A1F}" srcOrd="0" destOrd="0" parTransId="{B8EBE807-1021-4F79-AF81-F2CBB7CC6AA9}" sibTransId="{80B29D7A-E308-4A52-A952-B60A0FDD5C79}"/>
    <dgm:cxn modelId="{C52872DF-2CA2-4447-B136-1FEE6A0210C5}" srcId="{A6287B58-470E-4EEF-9FFD-CD24854797C3}" destId="{E6022588-0924-43E9-9E87-8846C69CB200}" srcOrd="3" destOrd="0" parTransId="{B87E6806-9BF5-4254-B4A8-9566F6067A32}" sibTransId="{6B992F6F-23DF-4BFF-8045-188B9EFA4776}"/>
    <dgm:cxn modelId="{50962CBC-F8BB-4EE4-8DA1-224277489A66}" type="presOf" srcId="{E6022588-0924-43E9-9E87-8846C69CB200}" destId="{3A0C0E42-1365-4B4B-91B5-61F843390A15}" srcOrd="0" destOrd="0" presId="urn:microsoft.com/office/officeart/2008/layout/LinedList"/>
    <dgm:cxn modelId="{9C25E741-3580-47B7-B2B4-6B0E5748D91C}" type="presOf" srcId="{FF85BDE0-A638-4C3F-BF81-206DFF003A1F}" destId="{75566D09-22CD-403B-A7DC-A7FF09488127}" srcOrd="0" destOrd="0" presId="urn:microsoft.com/office/officeart/2008/layout/LinedList"/>
    <dgm:cxn modelId="{7BD6F11C-ABC4-456F-ACD6-871063C0D997}" srcId="{A6287B58-470E-4EEF-9FFD-CD24854797C3}" destId="{A5491916-71CD-4A4C-AA34-D4EFE09486C1}" srcOrd="1" destOrd="0" parTransId="{97FC77CB-16D4-4031-BDFC-E29C1E8E1010}" sibTransId="{14F4D853-6375-4EE4-8247-E97B7AF48E37}"/>
    <dgm:cxn modelId="{51009718-AC42-476D-95A1-9C738BEBB215}" type="presOf" srcId="{27CCE9A0-843B-4B7E-9A9A-516CAF65B6B6}" destId="{3C01DE87-2047-43A2-BDBE-9804F38FD9B0}" srcOrd="0" destOrd="0" presId="urn:microsoft.com/office/officeart/2008/layout/LinedList"/>
    <dgm:cxn modelId="{94CEBD13-ACF5-432D-940D-8B7E7A6248A1}" type="presOf" srcId="{A6287B58-470E-4EEF-9FFD-CD24854797C3}" destId="{271E46F2-2FD6-420A-8AFB-1A12CD9DEBC8}" srcOrd="0" destOrd="0" presId="urn:microsoft.com/office/officeart/2008/layout/LinedList"/>
    <dgm:cxn modelId="{B6D373D7-340F-40A8-8677-E0DEB578C7F0}" type="presParOf" srcId="{271E46F2-2FD6-420A-8AFB-1A12CD9DEBC8}" destId="{4E0BD624-7F07-4E80-8D72-DDC0E232DE59}" srcOrd="0" destOrd="0" presId="urn:microsoft.com/office/officeart/2008/layout/LinedList"/>
    <dgm:cxn modelId="{B08A6DD4-3BFE-4408-84C4-64C2AC32BA93}" type="presParOf" srcId="{271E46F2-2FD6-420A-8AFB-1A12CD9DEBC8}" destId="{73CBEA01-0CDB-4869-97AF-0104B360D5F5}" srcOrd="1" destOrd="0" presId="urn:microsoft.com/office/officeart/2008/layout/LinedList"/>
    <dgm:cxn modelId="{60BCC500-596B-43E2-905A-5C8B4FEED565}" type="presParOf" srcId="{73CBEA01-0CDB-4869-97AF-0104B360D5F5}" destId="{75566D09-22CD-403B-A7DC-A7FF09488127}" srcOrd="0" destOrd="0" presId="urn:microsoft.com/office/officeart/2008/layout/LinedList"/>
    <dgm:cxn modelId="{8C4EF5DB-EC89-4009-929F-155723D226D2}" type="presParOf" srcId="{73CBEA01-0CDB-4869-97AF-0104B360D5F5}" destId="{D3BFA962-CBA2-4BFA-906D-B60AA616A75D}" srcOrd="1" destOrd="0" presId="urn:microsoft.com/office/officeart/2008/layout/LinedList"/>
    <dgm:cxn modelId="{0D70A3F6-4E42-4564-8B40-FA6A0D17DA0F}" type="presParOf" srcId="{271E46F2-2FD6-420A-8AFB-1A12CD9DEBC8}" destId="{1F9BA60E-E6A7-4E24-9748-3C913F7A9391}" srcOrd="2" destOrd="0" presId="urn:microsoft.com/office/officeart/2008/layout/LinedList"/>
    <dgm:cxn modelId="{76030596-4336-4EF0-B0C7-447A307C0371}" type="presParOf" srcId="{271E46F2-2FD6-420A-8AFB-1A12CD9DEBC8}" destId="{082B6FD6-BE2A-4027-9069-BE589ABA614D}" srcOrd="3" destOrd="0" presId="urn:microsoft.com/office/officeart/2008/layout/LinedList"/>
    <dgm:cxn modelId="{060DD1A1-B9E8-46E0-B1B5-D1211B80E00F}" type="presParOf" srcId="{082B6FD6-BE2A-4027-9069-BE589ABA614D}" destId="{EEDC121E-E3F6-4243-BE2B-12DD64BF56FC}" srcOrd="0" destOrd="0" presId="urn:microsoft.com/office/officeart/2008/layout/LinedList"/>
    <dgm:cxn modelId="{30DFDBA1-7024-43BC-AE91-25F015EA07BB}" type="presParOf" srcId="{082B6FD6-BE2A-4027-9069-BE589ABA614D}" destId="{23EBB625-1363-4B89-A5A5-EB381CE6C222}" srcOrd="1" destOrd="0" presId="urn:microsoft.com/office/officeart/2008/layout/LinedList"/>
    <dgm:cxn modelId="{99661457-B2BE-404C-A52C-A710AF6B2E24}" type="presParOf" srcId="{271E46F2-2FD6-420A-8AFB-1A12CD9DEBC8}" destId="{6AEB7AE9-5FF1-43E3-A85A-ECF4A1F43812}" srcOrd="4" destOrd="0" presId="urn:microsoft.com/office/officeart/2008/layout/LinedList"/>
    <dgm:cxn modelId="{9DE0B5D3-B520-4CD4-A590-802B49E22094}" type="presParOf" srcId="{271E46F2-2FD6-420A-8AFB-1A12CD9DEBC8}" destId="{F4146174-0549-4E93-985D-A91052C7C65A}" srcOrd="5" destOrd="0" presId="urn:microsoft.com/office/officeart/2008/layout/LinedList"/>
    <dgm:cxn modelId="{A084EC73-C814-42B7-BC82-D8DF59ED503A}" type="presParOf" srcId="{F4146174-0549-4E93-985D-A91052C7C65A}" destId="{3C01DE87-2047-43A2-BDBE-9804F38FD9B0}" srcOrd="0" destOrd="0" presId="urn:microsoft.com/office/officeart/2008/layout/LinedList"/>
    <dgm:cxn modelId="{B4C9E46E-BE74-4B53-9371-D2CFEFDE5E18}" type="presParOf" srcId="{F4146174-0549-4E93-985D-A91052C7C65A}" destId="{6B6CD38F-032F-4564-806A-A5C641A84908}" srcOrd="1" destOrd="0" presId="urn:microsoft.com/office/officeart/2008/layout/LinedList"/>
    <dgm:cxn modelId="{11A031EB-D883-4999-AD8A-518FA957C887}" type="presParOf" srcId="{271E46F2-2FD6-420A-8AFB-1A12CD9DEBC8}" destId="{17BC8647-C139-4EE2-A274-6E27A817270A}" srcOrd="6" destOrd="0" presId="urn:microsoft.com/office/officeart/2008/layout/LinedList"/>
    <dgm:cxn modelId="{F083F90C-E85C-41F3-9626-41FCED70015B}" type="presParOf" srcId="{271E46F2-2FD6-420A-8AFB-1A12CD9DEBC8}" destId="{BEFA5498-0637-4966-BC7C-43B44449CC84}" srcOrd="7" destOrd="0" presId="urn:microsoft.com/office/officeart/2008/layout/LinedList"/>
    <dgm:cxn modelId="{2D59ED2B-6400-4915-A40D-0E9EC03A3E19}" type="presParOf" srcId="{BEFA5498-0637-4966-BC7C-43B44449CC84}" destId="{3A0C0E42-1365-4B4B-91B5-61F843390A15}" srcOrd="0" destOrd="0" presId="urn:microsoft.com/office/officeart/2008/layout/LinedList"/>
    <dgm:cxn modelId="{DB4DD723-A5AB-4D0F-8B6E-45A87C4FF5BD}" type="presParOf" srcId="{BEFA5498-0637-4966-BC7C-43B44449CC84}" destId="{ADCBA9ED-A073-45D1-BA00-88107089D8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DCE86D-A423-4E48-A889-A724D9F4F582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A20E0546-0EE1-4C3F-A3D8-05D848569F96}">
      <dgm:prSet custT="1"/>
      <dgm:spPr/>
      <dgm:t>
        <a:bodyPr/>
        <a:lstStyle/>
        <a:p>
          <a:r>
            <a:rPr lang="hr-HR" sz="2000"/>
            <a:t>svi smo </a:t>
          </a:r>
          <a:r>
            <a:rPr lang="hr-HR" sz="2000" b="1">
              <a:solidFill>
                <a:srgbClr val="FFFF00"/>
              </a:solidFill>
            </a:rPr>
            <a:t>pozvani odgovoriti </a:t>
          </a:r>
          <a:r>
            <a:rPr lang="hr-HR" sz="2000"/>
            <a:t>na toliku Božju ljubav po kojoj nam daruje čak i svoga Sina</a:t>
          </a:r>
        </a:p>
      </dgm:t>
    </dgm:pt>
    <dgm:pt modelId="{4EAF6CF8-44C1-420E-872A-B430F4A6A635}" type="parTrans" cxnId="{B6927DD2-4965-41D9-B21F-6124EA7FA9A3}">
      <dgm:prSet/>
      <dgm:spPr/>
      <dgm:t>
        <a:bodyPr/>
        <a:lstStyle/>
        <a:p>
          <a:endParaRPr lang="hr-HR" sz="3600"/>
        </a:p>
      </dgm:t>
    </dgm:pt>
    <dgm:pt modelId="{AA76345A-BD5C-4994-88EE-B29079ED1947}" type="sibTrans" cxnId="{B6927DD2-4965-41D9-B21F-6124EA7FA9A3}">
      <dgm:prSet/>
      <dgm:spPr/>
      <dgm:t>
        <a:bodyPr/>
        <a:lstStyle/>
        <a:p>
          <a:endParaRPr lang="hr-HR" sz="3600"/>
        </a:p>
      </dgm:t>
    </dgm:pt>
    <dgm:pt modelId="{9CCB6FB6-19E1-4833-B840-41E92CD5E13F}">
      <dgm:prSet custT="1"/>
      <dgm:spPr/>
      <dgm:t>
        <a:bodyPr/>
        <a:lstStyle/>
        <a:p>
          <a:r>
            <a:rPr lang="hr-HR" sz="2000"/>
            <a:t>odgovor na Božju Objavu je </a:t>
          </a:r>
          <a:r>
            <a:rPr lang="hr-HR" sz="2000" b="1">
              <a:solidFill>
                <a:srgbClr val="FFFF00"/>
              </a:solidFill>
            </a:rPr>
            <a:t>vjera</a:t>
          </a:r>
          <a:endParaRPr lang="hr-HR" sz="2000">
            <a:solidFill>
              <a:srgbClr val="FFFF00"/>
            </a:solidFill>
          </a:endParaRPr>
        </a:p>
      </dgm:t>
    </dgm:pt>
    <dgm:pt modelId="{A6A58960-5CC8-435F-A6E0-34BDC08DE0C1}" type="parTrans" cxnId="{48DF1F7B-FDC6-486C-B4E2-49028BB4D3DA}">
      <dgm:prSet/>
      <dgm:spPr/>
      <dgm:t>
        <a:bodyPr/>
        <a:lstStyle/>
        <a:p>
          <a:endParaRPr lang="hr-HR" sz="3600"/>
        </a:p>
      </dgm:t>
    </dgm:pt>
    <dgm:pt modelId="{5E7B90F5-584D-4DA6-B251-8E9378A0EAFF}" type="sibTrans" cxnId="{48DF1F7B-FDC6-486C-B4E2-49028BB4D3DA}">
      <dgm:prSet/>
      <dgm:spPr/>
      <dgm:t>
        <a:bodyPr/>
        <a:lstStyle/>
        <a:p>
          <a:endParaRPr lang="hr-HR" sz="3600"/>
        </a:p>
      </dgm:t>
    </dgm:pt>
    <dgm:pt modelId="{9F069DC3-D032-490E-8BEA-626D4DA5D19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hr-HR" sz="2000"/>
            <a:t>vjera je </a:t>
          </a:r>
          <a:r>
            <a:rPr lang="hr-HR" sz="2000" b="1">
              <a:solidFill>
                <a:srgbClr val="FFFF00"/>
              </a:solidFill>
            </a:rPr>
            <a:t>Božji milosni dar </a:t>
          </a:r>
          <a:r>
            <a:rPr lang="hr-HR" sz="2000"/>
            <a:t>po kojemu </a:t>
          </a:r>
          <a:r>
            <a:rPr lang="hr-HR" sz="2000" b="1">
              <a:solidFill>
                <a:srgbClr val="FFFF00"/>
              </a:solidFill>
            </a:rPr>
            <a:t>spoznajemo</a:t>
          </a:r>
          <a:r>
            <a:rPr lang="hr-HR" sz="2000"/>
            <a:t> Božju neizmjernu ljubav i na njoj joj želimo zahvaliti, npr. </a:t>
          </a:r>
        </a:p>
      </dgm:t>
    </dgm:pt>
    <dgm:pt modelId="{01793A46-0A9C-4198-BE6A-244848FC3B84}" type="parTrans" cxnId="{CED5C876-A551-4DBE-8F3B-B87184CA55F4}">
      <dgm:prSet/>
      <dgm:spPr/>
      <dgm:t>
        <a:bodyPr/>
        <a:lstStyle/>
        <a:p>
          <a:endParaRPr lang="hr-HR" sz="3600"/>
        </a:p>
      </dgm:t>
    </dgm:pt>
    <dgm:pt modelId="{D5AFA5BF-C6B6-4872-B431-657A90EF9711}" type="sibTrans" cxnId="{CED5C876-A551-4DBE-8F3B-B87184CA55F4}">
      <dgm:prSet/>
      <dgm:spPr/>
      <dgm:t>
        <a:bodyPr/>
        <a:lstStyle/>
        <a:p>
          <a:endParaRPr lang="hr-HR" sz="3600"/>
        </a:p>
      </dgm:t>
    </dgm:pt>
    <dgm:pt modelId="{C360AA15-A697-4F2A-9BEB-ABD1EB6B8B84}">
      <dgm:prSet custT="1"/>
      <dgm:spPr/>
      <dgm:t>
        <a:bodyPr/>
        <a:lstStyle/>
        <a:p>
          <a:r>
            <a:rPr lang="hr-HR" sz="2000"/>
            <a:t>molitvom</a:t>
          </a:r>
        </a:p>
      </dgm:t>
    </dgm:pt>
    <dgm:pt modelId="{15DBFCD5-FB7B-499B-AA7E-4E9B08358BF6}" type="parTrans" cxnId="{880A7FCB-498C-4EA1-B43A-2BDD9E1A92B6}">
      <dgm:prSet/>
      <dgm:spPr/>
      <dgm:t>
        <a:bodyPr/>
        <a:lstStyle/>
        <a:p>
          <a:endParaRPr lang="hr-HR" sz="3600"/>
        </a:p>
      </dgm:t>
    </dgm:pt>
    <dgm:pt modelId="{DCC35967-4994-46E2-AE15-338BED531CBE}" type="sibTrans" cxnId="{880A7FCB-498C-4EA1-B43A-2BDD9E1A92B6}">
      <dgm:prSet/>
      <dgm:spPr/>
      <dgm:t>
        <a:bodyPr/>
        <a:lstStyle/>
        <a:p>
          <a:endParaRPr lang="hr-HR" sz="3600"/>
        </a:p>
      </dgm:t>
    </dgm:pt>
    <dgm:pt modelId="{57B1922A-25DF-4E71-B5B3-A8231F058905}">
      <dgm:prSet custT="1"/>
      <dgm:spPr/>
      <dgm:t>
        <a:bodyPr/>
        <a:lstStyle/>
        <a:p>
          <a:r>
            <a:rPr lang="hr-HR" sz="2000"/>
            <a:t>pobožnošću</a:t>
          </a:r>
        </a:p>
      </dgm:t>
    </dgm:pt>
    <dgm:pt modelId="{CA531B50-CC91-4E1E-8859-8A56B1B5C782}" type="parTrans" cxnId="{23BE8879-409A-47DF-9A3B-9B2BDAB404CA}">
      <dgm:prSet/>
      <dgm:spPr/>
      <dgm:t>
        <a:bodyPr/>
        <a:lstStyle/>
        <a:p>
          <a:endParaRPr lang="hr-HR" sz="3600"/>
        </a:p>
      </dgm:t>
    </dgm:pt>
    <dgm:pt modelId="{156873CF-5644-417B-8986-011E32F36C06}" type="sibTrans" cxnId="{23BE8879-409A-47DF-9A3B-9B2BDAB404CA}">
      <dgm:prSet/>
      <dgm:spPr/>
      <dgm:t>
        <a:bodyPr/>
        <a:lstStyle/>
        <a:p>
          <a:endParaRPr lang="hr-HR" sz="3600"/>
        </a:p>
      </dgm:t>
    </dgm:pt>
    <dgm:pt modelId="{FD476DA2-2431-4179-9EDA-451BCA277F56}">
      <dgm:prSet custT="1"/>
      <dgm:spPr/>
      <dgm:t>
        <a:bodyPr/>
        <a:lstStyle/>
        <a:p>
          <a:r>
            <a:rPr lang="hr-HR" sz="1800"/>
            <a:t>djelima milosrđa...</a:t>
          </a:r>
        </a:p>
      </dgm:t>
    </dgm:pt>
    <dgm:pt modelId="{EA0E2773-A379-45B8-968B-CBB35F8E1DD1}" type="parTrans" cxnId="{EDB17EDB-4922-4C2A-86D5-1B26A5C96E54}">
      <dgm:prSet/>
      <dgm:spPr/>
      <dgm:t>
        <a:bodyPr/>
        <a:lstStyle/>
        <a:p>
          <a:endParaRPr lang="hr-HR" sz="3600"/>
        </a:p>
      </dgm:t>
    </dgm:pt>
    <dgm:pt modelId="{F2091AE8-C904-4432-BF13-5D4730A77CD8}" type="sibTrans" cxnId="{EDB17EDB-4922-4C2A-86D5-1B26A5C96E54}">
      <dgm:prSet/>
      <dgm:spPr/>
      <dgm:t>
        <a:bodyPr/>
        <a:lstStyle/>
        <a:p>
          <a:endParaRPr lang="hr-HR" sz="3600"/>
        </a:p>
      </dgm:t>
    </dgm:pt>
    <dgm:pt modelId="{E9D00298-1574-4045-8440-9D9938E8CE06}">
      <dgm:prSet custT="1"/>
      <dgm:spPr>
        <a:solidFill>
          <a:srgbClr val="920000"/>
        </a:solidFill>
      </dgm:spPr>
      <dgm:t>
        <a:bodyPr/>
        <a:lstStyle/>
        <a:p>
          <a:r>
            <a:rPr lang="hr-HR" sz="2000"/>
            <a:t>najizvrsnija zahvala Bogu na svemu je </a:t>
          </a:r>
          <a:r>
            <a:rPr lang="hr-HR" sz="2000" b="1">
              <a:solidFill>
                <a:srgbClr val="FFFF00"/>
              </a:solidFill>
            </a:rPr>
            <a:t>sveta misa</a:t>
          </a:r>
          <a:endParaRPr lang="hr-HR" sz="2000">
            <a:solidFill>
              <a:srgbClr val="FFFF00"/>
            </a:solidFill>
          </a:endParaRPr>
        </a:p>
      </dgm:t>
    </dgm:pt>
    <dgm:pt modelId="{A36F1EE0-20E5-4A51-897F-3D14CE57E188}" type="parTrans" cxnId="{4F463F3B-29D7-423B-9576-0007B7C0F10E}">
      <dgm:prSet/>
      <dgm:spPr/>
      <dgm:t>
        <a:bodyPr/>
        <a:lstStyle/>
        <a:p>
          <a:endParaRPr lang="hr-HR" sz="3600"/>
        </a:p>
      </dgm:t>
    </dgm:pt>
    <dgm:pt modelId="{B545F622-68EC-4C92-8110-D111C61A6517}" type="sibTrans" cxnId="{4F463F3B-29D7-423B-9576-0007B7C0F10E}">
      <dgm:prSet/>
      <dgm:spPr/>
      <dgm:t>
        <a:bodyPr/>
        <a:lstStyle/>
        <a:p>
          <a:endParaRPr lang="hr-HR" sz="3600"/>
        </a:p>
      </dgm:t>
    </dgm:pt>
    <dgm:pt modelId="{F54F8F87-97B2-48D9-9166-590515086587}" type="pres">
      <dgm:prSet presAssocID="{F0DCE86D-A423-4E48-A889-A724D9F4F5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01277C1-F548-4F6E-85C8-8019083ECCE2}" type="pres">
      <dgm:prSet presAssocID="{E9D00298-1574-4045-8440-9D9938E8CE06}" presName="boxAndChildren" presStyleCnt="0"/>
      <dgm:spPr/>
    </dgm:pt>
    <dgm:pt modelId="{CEE762FC-1EE6-439B-A7D3-10933CDD5DF4}" type="pres">
      <dgm:prSet presAssocID="{E9D00298-1574-4045-8440-9D9938E8CE06}" presName="parentTextBox" presStyleLbl="node1" presStyleIdx="0" presStyleCnt="4" custScaleY="64000"/>
      <dgm:spPr/>
      <dgm:t>
        <a:bodyPr/>
        <a:lstStyle/>
        <a:p>
          <a:endParaRPr lang="hr-HR"/>
        </a:p>
      </dgm:t>
    </dgm:pt>
    <dgm:pt modelId="{3ED383B9-70EE-4CEF-91EF-7B0E5EAF749F}" type="pres">
      <dgm:prSet presAssocID="{D5AFA5BF-C6B6-4872-B431-657A90EF9711}" presName="sp" presStyleCnt="0"/>
      <dgm:spPr/>
    </dgm:pt>
    <dgm:pt modelId="{12653921-6B7B-482D-BD5A-8C73B36DBF92}" type="pres">
      <dgm:prSet presAssocID="{9F069DC3-D032-490E-8BEA-626D4DA5D194}" presName="arrowAndChildren" presStyleCnt="0"/>
      <dgm:spPr/>
    </dgm:pt>
    <dgm:pt modelId="{F3A689E9-2C57-4482-BA85-114A6F846EA5}" type="pres">
      <dgm:prSet presAssocID="{9F069DC3-D032-490E-8BEA-626D4DA5D194}" presName="parentTextArrow" presStyleLbl="node1" presStyleIdx="0" presStyleCnt="4"/>
      <dgm:spPr/>
      <dgm:t>
        <a:bodyPr/>
        <a:lstStyle/>
        <a:p>
          <a:endParaRPr lang="hr-HR"/>
        </a:p>
      </dgm:t>
    </dgm:pt>
    <dgm:pt modelId="{060E6553-C7C4-4DB5-B999-5699DDB5B888}" type="pres">
      <dgm:prSet presAssocID="{9F069DC3-D032-490E-8BEA-626D4DA5D194}" presName="arrow" presStyleLbl="node1" presStyleIdx="1" presStyleCnt="4" custScaleY="119608"/>
      <dgm:spPr/>
      <dgm:t>
        <a:bodyPr/>
        <a:lstStyle/>
        <a:p>
          <a:endParaRPr lang="hr-HR"/>
        </a:p>
      </dgm:t>
    </dgm:pt>
    <dgm:pt modelId="{1F3F1CDC-3CB8-4072-8138-59F2AE104322}" type="pres">
      <dgm:prSet presAssocID="{9F069DC3-D032-490E-8BEA-626D4DA5D194}" presName="descendantArrow" presStyleCnt="0"/>
      <dgm:spPr/>
    </dgm:pt>
    <dgm:pt modelId="{06B61621-1362-4048-BC74-5E97CC415B7B}" type="pres">
      <dgm:prSet presAssocID="{C360AA15-A697-4F2A-9BEB-ABD1EB6B8B84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E93A25-DCD9-4E15-9338-0120107173DA}" type="pres">
      <dgm:prSet presAssocID="{57B1922A-25DF-4E71-B5B3-A8231F05890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488F78-F3B2-4637-8A5C-525437088D63}" type="pres">
      <dgm:prSet presAssocID="{FD476DA2-2431-4179-9EDA-451BCA277F56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9DAF4B-3887-4006-9576-52297E624904}" type="pres">
      <dgm:prSet presAssocID="{5E7B90F5-584D-4DA6-B251-8E9378A0EAFF}" presName="sp" presStyleCnt="0"/>
      <dgm:spPr/>
    </dgm:pt>
    <dgm:pt modelId="{09D02C38-9599-46E2-BC4D-4ADA0615CDE6}" type="pres">
      <dgm:prSet presAssocID="{9CCB6FB6-19E1-4833-B840-41E92CD5E13F}" presName="arrowAndChildren" presStyleCnt="0"/>
      <dgm:spPr/>
    </dgm:pt>
    <dgm:pt modelId="{8BA7B674-16B2-4144-BD54-DB09771E8CB9}" type="pres">
      <dgm:prSet presAssocID="{9CCB6FB6-19E1-4833-B840-41E92CD5E13F}" presName="parentTextArrow" presStyleLbl="node1" presStyleIdx="2" presStyleCnt="4" custScaleY="50549"/>
      <dgm:spPr/>
      <dgm:t>
        <a:bodyPr/>
        <a:lstStyle/>
        <a:p>
          <a:endParaRPr lang="hr-HR"/>
        </a:p>
      </dgm:t>
    </dgm:pt>
    <dgm:pt modelId="{384D765F-322B-4618-9171-50074BAF5262}" type="pres">
      <dgm:prSet presAssocID="{AA76345A-BD5C-4994-88EE-B29079ED1947}" presName="sp" presStyleCnt="0"/>
      <dgm:spPr/>
    </dgm:pt>
    <dgm:pt modelId="{46F48E9B-0617-4783-96B7-15E328CC766A}" type="pres">
      <dgm:prSet presAssocID="{A20E0546-0EE1-4C3F-A3D8-05D848569F96}" presName="arrowAndChildren" presStyleCnt="0"/>
      <dgm:spPr/>
    </dgm:pt>
    <dgm:pt modelId="{49D137A3-68ED-4191-B885-1E530D4ADFF6}" type="pres">
      <dgm:prSet presAssocID="{A20E0546-0EE1-4C3F-A3D8-05D848569F96}" presName="parentTextArrow" presStyleLbl="node1" presStyleIdx="3" presStyleCnt="4" custScaleY="70191"/>
      <dgm:spPr/>
      <dgm:t>
        <a:bodyPr/>
        <a:lstStyle/>
        <a:p>
          <a:endParaRPr lang="hr-HR"/>
        </a:p>
      </dgm:t>
    </dgm:pt>
  </dgm:ptLst>
  <dgm:cxnLst>
    <dgm:cxn modelId="{D434F7DB-D175-4509-8AB2-A1577A4E976F}" type="presOf" srcId="{9F069DC3-D032-490E-8BEA-626D4DA5D194}" destId="{060E6553-C7C4-4DB5-B999-5699DDB5B888}" srcOrd="1" destOrd="0" presId="urn:microsoft.com/office/officeart/2005/8/layout/process4"/>
    <dgm:cxn modelId="{44BD9723-C79F-4951-AA2E-0CC877BE1DBA}" type="presOf" srcId="{E9D00298-1574-4045-8440-9D9938E8CE06}" destId="{CEE762FC-1EE6-439B-A7D3-10933CDD5DF4}" srcOrd="0" destOrd="0" presId="urn:microsoft.com/office/officeart/2005/8/layout/process4"/>
    <dgm:cxn modelId="{23BE8879-409A-47DF-9A3B-9B2BDAB404CA}" srcId="{9F069DC3-D032-490E-8BEA-626D4DA5D194}" destId="{57B1922A-25DF-4E71-B5B3-A8231F058905}" srcOrd="1" destOrd="0" parTransId="{CA531B50-CC91-4E1E-8859-8A56B1B5C782}" sibTransId="{156873CF-5644-417B-8986-011E32F36C06}"/>
    <dgm:cxn modelId="{EDB17EDB-4922-4C2A-86D5-1B26A5C96E54}" srcId="{9F069DC3-D032-490E-8BEA-626D4DA5D194}" destId="{FD476DA2-2431-4179-9EDA-451BCA277F56}" srcOrd="2" destOrd="0" parTransId="{EA0E2773-A379-45B8-968B-CBB35F8E1DD1}" sibTransId="{F2091AE8-C904-4432-BF13-5D4730A77CD8}"/>
    <dgm:cxn modelId="{4F463F3B-29D7-423B-9576-0007B7C0F10E}" srcId="{F0DCE86D-A423-4E48-A889-A724D9F4F582}" destId="{E9D00298-1574-4045-8440-9D9938E8CE06}" srcOrd="3" destOrd="0" parTransId="{A36F1EE0-20E5-4A51-897F-3D14CE57E188}" sibTransId="{B545F622-68EC-4C92-8110-D111C61A6517}"/>
    <dgm:cxn modelId="{880A7FCB-498C-4EA1-B43A-2BDD9E1A92B6}" srcId="{9F069DC3-D032-490E-8BEA-626D4DA5D194}" destId="{C360AA15-A697-4F2A-9BEB-ABD1EB6B8B84}" srcOrd="0" destOrd="0" parTransId="{15DBFCD5-FB7B-499B-AA7E-4E9B08358BF6}" sibTransId="{DCC35967-4994-46E2-AE15-338BED531CBE}"/>
    <dgm:cxn modelId="{FE05EB24-8680-4AAA-9D19-B5F685D68A19}" type="presOf" srcId="{F0DCE86D-A423-4E48-A889-A724D9F4F582}" destId="{F54F8F87-97B2-48D9-9166-590515086587}" srcOrd="0" destOrd="0" presId="urn:microsoft.com/office/officeart/2005/8/layout/process4"/>
    <dgm:cxn modelId="{48DF1F7B-FDC6-486C-B4E2-49028BB4D3DA}" srcId="{F0DCE86D-A423-4E48-A889-A724D9F4F582}" destId="{9CCB6FB6-19E1-4833-B840-41E92CD5E13F}" srcOrd="1" destOrd="0" parTransId="{A6A58960-5CC8-435F-A6E0-34BDC08DE0C1}" sibTransId="{5E7B90F5-584D-4DA6-B251-8E9378A0EAFF}"/>
    <dgm:cxn modelId="{CED5C876-A551-4DBE-8F3B-B87184CA55F4}" srcId="{F0DCE86D-A423-4E48-A889-A724D9F4F582}" destId="{9F069DC3-D032-490E-8BEA-626D4DA5D194}" srcOrd="2" destOrd="0" parTransId="{01793A46-0A9C-4198-BE6A-244848FC3B84}" sibTransId="{D5AFA5BF-C6B6-4872-B431-657A90EF9711}"/>
    <dgm:cxn modelId="{343FD1E8-161F-4B11-8816-A279D86D587A}" type="presOf" srcId="{9F069DC3-D032-490E-8BEA-626D4DA5D194}" destId="{F3A689E9-2C57-4482-BA85-114A6F846EA5}" srcOrd="0" destOrd="0" presId="urn:microsoft.com/office/officeart/2005/8/layout/process4"/>
    <dgm:cxn modelId="{57E4E2B8-ACB8-49F4-922B-BB20C93D3D5C}" type="presOf" srcId="{FD476DA2-2431-4179-9EDA-451BCA277F56}" destId="{89488F78-F3B2-4637-8A5C-525437088D63}" srcOrd="0" destOrd="0" presId="urn:microsoft.com/office/officeart/2005/8/layout/process4"/>
    <dgm:cxn modelId="{B6927DD2-4965-41D9-B21F-6124EA7FA9A3}" srcId="{F0DCE86D-A423-4E48-A889-A724D9F4F582}" destId="{A20E0546-0EE1-4C3F-A3D8-05D848569F96}" srcOrd="0" destOrd="0" parTransId="{4EAF6CF8-44C1-420E-872A-B430F4A6A635}" sibTransId="{AA76345A-BD5C-4994-88EE-B29079ED1947}"/>
    <dgm:cxn modelId="{7CFCD94C-5C08-4260-A685-6437CB209544}" type="presOf" srcId="{9CCB6FB6-19E1-4833-B840-41E92CD5E13F}" destId="{8BA7B674-16B2-4144-BD54-DB09771E8CB9}" srcOrd="0" destOrd="0" presId="urn:microsoft.com/office/officeart/2005/8/layout/process4"/>
    <dgm:cxn modelId="{EA2FC54B-0507-4406-87A6-78DD1E97C6F7}" type="presOf" srcId="{A20E0546-0EE1-4C3F-A3D8-05D848569F96}" destId="{49D137A3-68ED-4191-B885-1E530D4ADFF6}" srcOrd="0" destOrd="0" presId="urn:microsoft.com/office/officeart/2005/8/layout/process4"/>
    <dgm:cxn modelId="{46C09834-9F5D-49DF-AF79-CF930C6ABA87}" type="presOf" srcId="{57B1922A-25DF-4E71-B5B3-A8231F058905}" destId="{F0E93A25-DCD9-4E15-9338-0120107173DA}" srcOrd="0" destOrd="0" presId="urn:microsoft.com/office/officeart/2005/8/layout/process4"/>
    <dgm:cxn modelId="{51FD7BB0-B7A3-4296-9597-CD16BF887C93}" type="presOf" srcId="{C360AA15-A697-4F2A-9BEB-ABD1EB6B8B84}" destId="{06B61621-1362-4048-BC74-5E97CC415B7B}" srcOrd="0" destOrd="0" presId="urn:microsoft.com/office/officeart/2005/8/layout/process4"/>
    <dgm:cxn modelId="{1059B934-7025-4B3E-8C35-EECC1C47B12F}" type="presParOf" srcId="{F54F8F87-97B2-48D9-9166-590515086587}" destId="{501277C1-F548-4F6E-85C8-8019083ECCE2}" srcOrd="0" destOrd="0" presId="urn:microsoft.com/office/officeart/2005/8/layout/process4"/>
    <dgm:cxn modelId="{6787A10A-0FE0-4E4A-87DD-EDD4D7B9C02E}" type="presParOf" srcId="{501277C1-F548-4F6E-85C8-8019083ECCE2}" destId="{CEE762FC-1EE6-439B-A7D3-10933CDD5DF4}" srcOrd="0" destOrd="0" presId="urn:microsoft.com/office/officeart/2005/8/layout/process4"/>
    <dgm:cxn modelId="{D3C5D727-9BDD-4B42-9526-EF02ABE4CA63}" type="presParOf" srcId="{F54F8F87-97B2-48D9-9166-590515086587}" destId="{3ED383B9-70EE-4CEF-91EF-7B0E5EAF749F}" srcOrd="1" destOrd="0" presId="urn:microsoft.com/office/officeart/2005/8/layout/process4"/>
    <dgm:cxn modelId="{ECAD09CB-3960-414B-BB9A-CE8B35CB1B54}" type="presParOf" srcId="{F54F8F87-97B2-48D9-9166-590515086587}" destId="{12653921-6B7B-482D-BD5A-8C73B36DBF92}" srcOrd="2" destOrd="0" presId="urn:microsoft.com/office/officeart/2005/8/layout/process4"/>
    <dgm:cxn modelId="{9F18CAAF-AB22-4547-A447-4578960F5EFE}" type="presParOf" srcId="{12653921-6B7B-482D-BD5A-8C73B36DBF92}" destId="{F3A689E9-2C57-4482-BA85-114A6F846EA5}" srcOrd="0" destOrd="0" presId="urn:microsoft.com/office/officeart/2005/8/layout/process4"/>
    <dgm:cxn modelId="{BC8FE063-E047-4EB9-8B63-561B6CD27268}" type="presParOf" srcId="{12653921-6B7B-482D-BD5A-8C73B36DBF92}" destId="{060E6553-C7C4-4DB5-B999-5699DDB5B888}" srcOrd="1" destOrd="0" presId="urn:microsoft.com/office/officeart/2005/8/layout/process4"/>
    <dgm:cxn modelId="{FA8D488C-F2D8-469D-B18B-377BD20EE68D}" type="presParOf" srcId="{12653921-6B7B-482D-BD5A-8C73B36DBF92}" destId="{1F3F1CDC-3CB8-4072-8138-59F2AE104322}" srcOrd="2" destOrd="0" presId="urn:microsoft.com/office/officeart/2005/8/layout/process4"/>
    <dgm:cxn modelId="{70C20386-4565-4EBA-A5A7-6110E2F2C0EC}" type="presParOf" srcId="{1F3F1CDC-3CB8-4072-8138-59F2AE104322}" destId="{06B61621-1362-4048-BC74-5E97CC415B7B}" srcOrd="0" destOrd="0" presId="urn:microsoft.com/office/officeart/2005/8/layout/process4"/>
    <dgm:cxn modelId="{2A8C9633-6803-45CE-A8A6-322CB0E0CA9D}" type="presParOf" srcId="{1F3F1CDC-3CB8-4072-8138-59F2AE104322}" destId="{F0E93A25-DCD9-4E15-9338-0120107173DA}" srcOrd="1" destOrd="0" presId="urn:microsoft.com/office/officeart/2005/8/layout/process4"/>
    <dgm:cxn modelId="{C2300987-7848-48DF-8B95-C68099E29ED1}" type="presParOf" srcId="{1F3F1CDC-3CB8-4072-8138-59F2AE104322}" destId="{89488F78-F3B2-4637-8A5C-525437088D63}" srcOrd="2" destOrd="0" presId="urn:microsoft.com/office/officeart/2005/8/layout/process4"/>
    <dgm:cxn modelId="{FC528B7B-A3D1-4692-9540-CCBC6788947C}" type="presParOf" srcId="{F54F8F87-97B2-48D9-9166-590515086587}" destId="{C99DAF4B-3887-4006-9576-52297E624904}" srcOrd="3" destOrd="0" presId="urn:microsoft.com/office/officeart/2005/8/layout/process4"/>
    <dgm:cxn modelId="{12BCAE45-782D-4BE0-8617-CAC149885BB8}" type="presParOf" srcId="{F54F8F87-97B2-48D9-9166-590515086587}" destId="{09D02C38-9599-46E2-BC4D-4ADA0615CDE6}" srcOrd="4" destOrd="0" presId="urn:microsoft.com/office/officeart/2005/8/layout/process4"/>
    <dgm:cxn modelId="{B6F98E7D-2B00-4689-A38A-DDCFA95096CC}" type="presParOf" srcId="{09D02C38-9599-46E2-BC4D-4ADA0615CDE6}" destId="{8BA7B674-16B2-4144-BD54-DB09771E8CB9}" srcOrd="0" destOrd="0" presId="urn:microsoft.com/office/officeart/2005/8/layout/process4"/>
    <dgm:cxn modelId="{E1141ED5-3503-40F4-9D5E-F1B8D3A0F1CA}" type="presParOf" srcId="{F54F8F87-97B2-48D9-9166-590515086587}" destId="{384D765F-322B-4618-9171-50074BAF5262}" srcOrd="5" destOrd="0" presId="urn:microsoft.com/office/officeart/2005/8/layout/process4"/>
    <dgm:cxn modelId="{08D8F949-5B8E-4C83-B71F-FED07D93D6C3}" type="presParOf" srcId="{F54F8F87-97B2-48D9-9166-590515086587}" destId="{46F48E9B-0617-4783-96B7-15E328CC766A}" srcOrd="6" destOrd="0" presId="urn:microsoft.com/office/officeart/2005/8/layout/process4"/>
    <dgm:cxn modelId="{A050B0FF-871E-4A70-B527-12BA8E307EF2}" type="presParOf" srcId="{46F48E9B-0617-4783-96B7-15E328CC766A}" destId="{49D137A3-68ED-4191-B885-1E530D4ADF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E4097D-5A1F-48A9-B041-A9EBD28E47A6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CFAB127B-D625-43F2-8610-A31E4B5E815A}">
      <dgm:prSet custT="1"/>
      <dgm:spPr/>
      <dgm:t>
        <a:bodyPr/>
        <a:lstStyle/>
        <a:p>
          <a:r>
            <a:rPr lang="hr-HR" sz="2400"/>
            <a:t>u Katoličkoj Crkvi se razlikuju:</a:t>
          </a:r>
        </a:p>
      </dgm:t>
    </dgm:pt>
    <dgm:pt modelId="{508EE03C-BCFC-4F2F-8184-ECAA7741105D}" type="parTrans" cxnId="{B9E8E100-21D2-4498-ACBF-05A296F04625}">
      <dgm:prSet/>
      <dgm:spPr/>
      <dgm:t>
        <a:bodyPr/>
        <a:lstStyle/>
        <a:p>
          <a:endParaRPr lang="hr-HR" sz="2000"/>
        </a:p>
      </dgm:t>
    </dgm:pt>
    <dgm:pt modelId="{FE7A595D-BA16-4BCB-8937-53925A45DA8B}" type="sibTrans" cxnId="{B9E8E100-21D2-4498-ACBF-05A296F04625}">
      <dgm:prSet/>
      <dgm:spPr/>
      <dgm:t>
        <a:bodyPr/>
        <a:lstStyle/>
        <a:p>
          <a:endParaRPr lang="hr-HR" sz="2000"/>
        </a:p>
      </dgm:t>
    </dgm:pt>
    <dgm:pt modelId="{1826173C-C7E8-4F50-AD53-8A39BB99F18B}">
      <dgm:prSet custT="1"/>
      <dgm:spPr>
        <a:solidFill>
          <a:schemeClr val="bg2"/>
        </a:solidFill>
        <a:effectLst/>
      </dgm:spPr>
      <dgm:t>
        <a:bodyPr vert="vert270" anchor="ctr"/>
        <a:lstStyle/>
        <a:p>
          <a:pPr algn="ctr"/>
          <a:r>
            <a:rPr lang="hr-HR" sz="2400" b="1">
              <a:solidFill>
                <a:srgbClr val="C00000"/>
              </a:solidFill>
            </a:rPr>
            <a:t>javna </a:t>
          </a:r>
        </a:p>
        <a:p>
          <a:pPr algn="ctr"/>
          <a:r>
            <a:rPr lang="hr-HR" sz="2400" b="1">
              <a:solidFill>
                <a:srgbClr val="C00000"/>
              </a:solidFill>
            </a:rPr>
            <a:t>objava</a:t>
          </a:r>
          <a:endParaRPr lang="hr-HR" sz="2400">
            <a:solidFill>
              <a:srgbClr val="C00000"/>
            </a:solidFill>
          </a:endParaRPr>
        </a:p>
      </dgm:t>
    </dgm:pt>
    <dgm:pt modelId="{AE1B453E-2F17-45AD-8AC2-CA64B6380750}" type="parTrans" cxnId="{4AA82C96-17C5-4B19-9AA0-BB3EDC4885AF}">
      <dgm:prSet/>
      <dgm:spPr/>
      <dgm:t>
        <a:bodyPr/>
        <a:lstStyle/>
        <a:p>
          <a:endParaRPr lang="hr-HR" sz="2000"/>
        </a:p>
      </dgm:t>
    </dgm:pt>
    <dgm:pt modelId="{846427FB-943C-4A82-B56A-298ADDBB6660}" type="sibTrans" cxnId="{4AA82C96-17C5-4B19-9AA0-BB3EDC4885AF}">
      <dgm:prSet/>
      <dgm:spPr/>
      <dgm:t>
        <a:bodyPr/>
        <a:lstStyle/>
        <a:p>
          <a:endParaRPr lang="hr-HR" sz="2000"/>
        </a:p>
      </dgm:t>
    </dgm:pt>
    <dgm:pt modelId="{0079F900-4687-496C-9C07-773CDB1FAADE}">
      <dgm:prSet custT="1"/>
      <dgm:spPr/>
      <dgm:t>
        <a:bodyPr/>
        <a:lstStyle/>
        <a:p>
          <a:r>
            <a:rPr lang="hr-HR" sz="2200"/>
            <a:t>ono što je sadržano u </a:t>
          </a:r>
          <a:r>
            <a:rPr lang="hr-HR" sz="2200" b="1">
              <a:solidFill>
                <a:srgbClr val="C00000"/>
              </a:solidFill>
            </a:rPr>
            <a:t>Svetom Pismu </a:t>
          </a:r>
          <a:r>
            <a:rPr lang="hr-HR" sz="2200"/>
            <a:t>i u </a:t>
          </a:r>
          <a:r>
            <a:rPr lang="hr-HR" sz="2200" b="1">
              <a:solidFill>
                <a:srgbClr val="C00000"/>
              </a:solidFill>
            </a:rPr>
            <a:t>Predaji Crkve</a:t>
          </a:r>
        </a:p>
      </dgm:t>
    </dgm:pt>
    <dgm:pt modelId="{978A4F28-0528-498D-8363-FE2BD3746173}" type="parTrans" cxnId="{56C0DEC3-B46D-494E-8383-F458DDDBDBB2}">
      <dgm:prSet/>
      <dgm:spPr/>
      <dgm:t>
        <a:bodyPr/>
        <a:lstStyle/>
        <a:p>
          <a:endParaRPr lang="hr-HR" sz="2000"/>
        </a:p>
      </dgm:t>
    </dgm:pt>
    <dgm:pt modelId="{111447E5-8DED-41C4-BDDE-1EA21028D7B8}" type="sibTrans" cxnId="{56C0DEC3-B46D-494E-8383-F458DDDBDBB2}">
      <dgm:prSet/>
      <dgm:spPr/>
      <dgm:t>
        <a:bodyPr/>
        <a:lstStyle/>
        <a:p>
          <a:endParaRPr lang="hr-HR" sz="2000"/>
        </a:p>
      </dgm:t>
    </dgm:pt>
    <dgm:pt modelId="{0A41A773-4614-4F5E-A74E-B7C0AF003519}">
      <dgm:prSet custT="1"/>
      <dgm:spPr/>
      <dgm:t>
        <a:bodyPr/>
        <a:lstStyle/>
        <a:p>
          <a:r>
            <a:rPr lang="hr-HR" sz="2200"/>
            <a:t>namijenjena je za cijelo </a:t>
          </a:r>
          <a:r>
            <a:rPr lang="hr-HR" sz="2200" b="1">
              <a:solidFill>
                <a:srgbClr val="C00000"/>
              </a:solidFill>
            </a:rPr>
            <a:t>čovječanstvo</a:t>
          </a:r>
        </a:p>
      </dgm:t>
    </dgm:pt>
    <dgm:pt modelId="{C79A7419-1301-4BB1-A5F4-958B62268A6E}" type="parTrans" cxnId="{DB09DCAD-DC80-4628-8359-C6A2C8BD5D2C}">
      <dgm:prSet/>
      <dgm:spPr/>
      <dgm:t>
        <a:bodyPr/>
        <a:lstStyle/>
        <a:p>
          <a:endParaRPr lang="hr-HR" sz="2000"/>
        </a:p>
      </dgm:t>
    </dgm:pt>
    <dgm:pt modelId="{0F500D4B-0711-45C3-A021-098FC3F12A86}" type="sibTrans" cxnId="{DB09DCAD-DC80-4628-8359-C6A2C8BD5D2C}">
      <dgm:prSet/>
      <dgm:spPr/>
      <dgm:t>
        <a:bodyPr/>
        <a:lstStyle/>
        <a:p>
          <a:endParaRPr lang="hr-HR" sz="2000"/>
        </a:p>
      </dgm:t>
    </dgm:pt>
    <dgm:pt modelId="{8D7A388E-B46D-4E77-8E18-C7B5523C00D9}">
      <dgm:prSet custT="1"/>
      <dgm:spPr/>
      <dgm:t>
        <a:bodyPr/>
        <a:lstStyle/>
        <a:p>
          <a:r>
            <a:rPr lang="hr-HR" sz="2200"/>
            <a:t>vrijedi za sve ljude i </a:t>
          </a:r>
          <a:r>
            <a:rPr lang="hr-HR" sz="2200" b="1">
              <a:solidFill>
                <a:srgbClr val="C00000"/>
              </a:solidFill>
            </a:rPr>
            <a:t>za sva vremena</a:t>
          </a:r>
        </a:p>
      </dgm:t>
    </dgm:pt>
    <dgm:pt modelId="{79810C42-4793-42B5-8E53-2B2B715BEA0E}" type="parTrans" cxnId="{ADF90544-0143-4ABA-91AB-8304FEF976FB}">
      <dgm:prSet/>
      <dgm:spPr/>
      <dgm:t>
        <a:bodyPr/>
        <a:lstStyle/>
        <a:p>
          <a:endParaRPr lang="hr-HR" sz="2000"/>
        </a:p>
      </dgm:t>
    </dgm:pt>
    <dgm:pt modelId="{6F6D7671-0C03-42DD-A34F-5C0386EC89FA}" type="sibTrans" cxnId="{ADF90544-0143-4ABA-91AB-8304FEF976FB}">
      <dgm:prSet/>
      <dgm:spPr/>
      <dgm:t>
        <a:bodyPr/>
        <a:lstStyle/>
        <a:p>
          <a:endParaRPr lang="hr-HR" sz="2000"/>
        </a:p>
      </dgm:t>
    </dgm:pt>
    <dgm:pt modelId="{F030C1AC-62C2-4FB3-B7D9-0E53639988F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 vert="vert270" anchor="ctr"/>
        <a:lstStyle/>
        <a:p>
          <a:pPr algn="ctr"/>
          <a:r>
            <a:rPr lang="hr-HR" sz="2400" b="1">
              <a:solidFill>
                <a:srgbClr val="C00000"/>
              </a:solidFill>
            </a:rPr>
            <a:t>privatna objava</a:t>
          </a:r>
        </a:p>
      </dgm:t>
    </dgm:pt>
    <dgm:pt modelId="{16BBA56A-3950-4063-B9F8-A76B7B362AD3}" type="parTrans" cxnId="{404D6B1A-73EA-4292-9C6E-A324F4C63E4F}">
      <dgm:prSet/>
      <dgm:spPr/>
      <dgm:t>
        <a:bodyPr/>
        <a:lstStyle/>
        <a:p>
          <a:endParaRPr lang="hr-HR" sz="2000"/>
        </a:p>
      </dgm:t>
    </dgm:pt>
    <dgm:pt modelId="{1B3F846E-91EA-4924-9F3F-ED825FAAB86A}" type="sibTrans" cxnId="{404D6B1A-73EA-4292-9C6E-A324F4C63E4F}">
      <dgm:prSet/>
      <dgm:spPr/>
      <dgm:t>
        <a:bodyPr/>
        <a:lstStyle/>
        <a:p>
          <a:endParaRPr lang="hr-HR" sz="2000"/>
        </a:p>
      </dgm:t>
    </dgm:pt>
    <dgm:pt modelId="{1018EC4E-38CB-404E-A93E-749ABF985F5F}">
      <dgm:prSet custT="1"/>
      <dgm:spPr/>
      <dgm:t>
        <a:bodyPr/>
        <a:lstStyle/>
        <a:p>
          <a:r>
            <a:rPr lang="hr-HR" sz="2100"/>
            <a:t>ukazanja, viđenja, unutrašnji govori i sl. koje su imali </a:t>
          </a:r>
          <a:r>
            <a:rPr lang="hr-HR" sz="2100" b="1">
              <a:solidFill>
                <a:srgbClr val="C00000"/>
              </a:solidFill>
            </a:rPr>
            <a:t>pojedici</a:t>
          </a:r>
        </a:p>
      </dgm:t>
    </dgm:pt>
    <dgm:pt modelId="{F3E4195D-9EC1-4BC6-BB3C-DA3C7ACD6973}" type="parTrans" cxnId="{FC4D1BBE-D4D9-47D2-9744-FD4144DBB6EE}">
      <dgm:prSet/>
      <dgm:spPr/>
      <dgm:t>
        <a:bodyPr/>
        <a:lstStyle/>
        <a:p>
          <a:endParaRPr lang="hr-HR" sz="2000"/>
        </a:p>
      </dgm:t>
    </dgm:pt>
    <dgm:pt modelId="{9A427202-7173-479B-9AA3-CEABDA449705}" type="sibTrans" cxnId="{FC4D1BBE-D4D9-47D2-9744-FD4144DBB6EE}">
      <dgm:prSet/>
      <dgm:spPr/>
      <dgm:t>
        <a:bodyPr/>
        <a:lstStyle/>
        <a:p>
          <a:endParaRPr lang="hr-HR" sz="2000"/>
        </a:p>
      </dgm:t>
    </dgm:pt>
    <dgm:pt modelId="{61B6DE78-D511-41D6-AF84-5D03A556D793}">
      <dgm:prSet custT="1"/>
      <dgm:spPr/>
      <dgm:t>
        <a:bodyPr/>
        <a:lstStyle/>
        <a:p>
          <a:r>
            <a:rPr lang="hr-HR" sz="2200"/>
            <a:t>u njih </a:t>
          </a:r>
          <a:r>
            <a:rPr lang="hr-HR" sz="2200" b="1">
              <a:solidFill>
                <a:srgbClr val="C00000"/>
              </a:solidFill>
            </a:rPr>
            <a:t>nije nužno vjerovati</a:t>
          </a:r>
        </a:p>
      </dgm:t>
    </dgm:pt>
    <dgm:pt modelId="{290E458D-358A-44E2-BDB3-E82C7B9BA514}" type="parTrans" cxnId="{F319B0FA-A51B-4ABC-9180-4018286960B1}">
      <dgm:prSet/>
      <dgm:spPr/>
      <dgm:t>
        <a:bodyPr/>
        <a:lstStyle/>
        <a:p>
          <a:endParaRPr lang="hr-HR" sz="2000"/>
        </a:p>
      </dgm:t>
    </dgm:pt>
    <dgm:pt modelId="{54754613-1603-4924-B64A-45BD9AB6CF95}" type="sibTrans" cxnId="{F319B0FA-A51B-4ABC-9180-4018286960B1}">
      <dgm:prSet/>
      <dgm:spPr/>
      <dgm:t>
        <a:bodyPr/>
        <a:lstStyle/>
        <a:p>
          <a:endParaRPr lang="hr-HR" sz="2000"/>
        </a:p>
      </dgm:t>
    </dgm:pt>
    <dgm:pt modelId="{4F3B0650-C123-40FC-BDE0-34BDD4E36668}">
      <dgm:prSet custT="1"/>
      <dgm:spPr/>
      <dgm:t>
        <a:bodyPr/>
        <a:lstStyle/>
        <a:p>
          <a:r>
            <a:rPr lang="hr-HR" sz="2200"/>
            <a:t>ipak, neke je Crkva proglasila autentičnima i </a:t>
          </a:r>
          <a:r>
            <a:rPr lang="hr-HR" sz="2200" b="1">
              <a:solidFill>
                <a:srgbClr val="C00000"/>
              </a:solidFill>
            </a:rPr>
            <a:t>preporučuje ih</a:t>
          </a:r>
        </a:p>
      </dgm:t>
    </dgm:pt>
    <dgm:pt modelId="{F7D86E5A-40DD-4FA0-9BA1-179428377F3C}" type="parTrans" cxnId="{CA7D67B6-036C-4DBF-B9BC-646DAA123E13}">
      <dgm:prSet/>
      <dgm:spPr/>
      <dgm:t>
        <a:bodyPr/>
        <a:lstStyle/>
        <a:p>
          <a:endParaRPr lang="hr-HR" sz="2000"/>
        </a:p>
      </dgm:t>
    </dgm:pt>
    <dgm:pt modelId="{52907F75-656E-4249-9076-AE3E81AEF039}" type="sibTrans" cxnId="{CA7D67B6-036C-4DBF-B9BC-646DAA123E13}">
      <dgm:prSet/>
      <dgm:spPr/>
      <dgm:t>
        <a:bodyPr/>
        <a:lstStyle/>
        <a:p>
          <a:endParaRPr lang="hr-HR" sz="2000"/>
        </a:p>
      </dgm:t>
    </dgm:pt>
    <dgm:pt modelId="{D08B94AC-0429-49B0-B4F2-D23277B8E292}" type="pres">
      <dgm:prSet presAssocID="{28E4097D-5A1F-48A9-B041-A9EBD28E47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3C73D4C-F4CF-4C3C-811E-DE8051480BED}" type="pres">
      <dgm:prSet presAssocID="{CFAB127B-D625-43F2-8610-A31E4B5E815A}" presName="thickLine" presStyleLbl="alignNode1" presStyleIdx="0" presStyleCnt="3"/>
      <dgm:spPr/>
    </dgm:pt>
    <dgm:pt modelId="{6F8043AC-45CB-4933-ACCE-CC1EB3ADA943}" type="pres">
      <dgm:prSet presAssocID="{CFAB127B-D625-43F2-8610-A31E4B5E815A}" presName="horz1" presStyleCnt="0"/>
      <dgm:spPr/>
    </dgm:pt>
    <dgm:pt modelId="{3A3D3B95-4BAD-4048-BF36-9AA44801C38B}" type="pres">
      <dgm:prSet presAssocID="{CFAB127B-D625-43F2-8610-A31E4B5E815A}" presName="tx1" presStyleLbl="revTx" presStyleIdx="0" presStyleCnt="9" custScaleX="456239" custScaleY="32356"/>
      <dgm:spPr/>
      <dgm:t>
        <a:bodyPr/>
        <a:lstStyle/>
        <a:p>
          <a:endParaRPr lang="hr-HR"/>
        </a:p>
      </dgm:t>
    </dgm:pt>
    <dgm:pt modelId="{BCEECA51-FDFF-4680-B2D3-C2A39E8F4649}" type="pres">
      <dgm:prSet presAssocID="{CFAB127B-D625-43F2-8610-A31E4B5E815A}" presName="vert1" presStyleCnt="0"/>
      <dgm:spPr/>
    </dgm:pt>
    <dgm:pt modelId="{65C9EF5F-34C1-4893-A5C7-E0ADCFF35A44}" type="pres">
      <dgm:prSet presAssocID="{1826173C-C7E8-4F50-AD53-8A39BB99F18B}" presName="thickLine" presStyleLbl="alignNode1" presStyleIdx="1" presStyleCnt="3"/>
      <dgm:spPr/>
    </dgm:pt>
    <dgm:pt modelId="{2FD48324-D7C7-404F-926A-048F14E6968A}" type="pres">
      <dgm:prSet presAssocID="{1826173C-C7E8-4F50-AD53-8A39BB99F18B}" presName="horz1" presStyleCnt="0"/>
      <dgm:spPr/>
    </dgm:pt>
    <dgm:pt modelId="{BD262378-932D-46F8-942D-AFCE1271F2DC}" type="pres">
      <dgm:prSet presAssocID="{1826173C-C7E8-4F50-AD53-8A39BB99F18B}" presName="tx1" presStyleLbl="revTx" presStyleIdx="1" presStyleCnt="9"/>
      <dgm:spPr/>
      <dgm:t>
        <a:bodyPr/>
        <a:lstStyle/>
        <a:p>
          <a:endParaRPr lang="hr-HR"/>
        </a:p>
      </dgm:t>
    </dgm:pt>
    <dgm:pt modelId="{1CD583FA-DC5F-40AF-BBD6-D6044229061B}" type="pres">
      <dgm:prSet presAssocID="{1826173C-C7E8-4F50-AD53-8A39BB99F18B}" presName="vert1" presStyleCnt="0"/>
      <dgm:spPr/>
    </dgm:pt>
    <dgm:pt modelId="{C695C8E0-979E-4F12-AB4F-CE4C0DA15FD3}" type="pres">
      <dgm:prSet presAssocID="{0079F900-4687-496C-9C07-773CDB1FAADE}" presName="vertSpace2a" presStyleCnt="0"/>
      <dgm:spPr/>
    </dgm:pt>
    <dgm:pt modelId="{5355495E-5517-47F4-B068-4083C2F4300D}" type="pres">
      <dgm:prSet presAssocID="{0079F900-4687-496C-9C07-773CDB1FAADE}" presName="horz2" presStyleCnt="0"/>
      <dgm:spPr/>
    </dgm:pt>
    <dgm:pt modelId="{367CF998-81E6-45E1-8E5B-6FAB6D22722F}" type="pres">
      <dgm:prSet presAssocID="{0079F900-4687-496C-9C07-773CDB1FAADE}" presName="horzSpace2" presStyleCnt="0"/>
      <dgm:spPr/>
    </dgm:pt>
    <dgm:pt modelId="{DB9B4151-E5E1-457E-A60F-B00A8A3C359E}" type="pres">
      <dgm:prSet presAssocID="{0079F900-4687-496C-9C07-773CDB1FAADE}" presName="tx2" presStyleLbl="revTx" presStyleIdx="2" presStyleCnt="9"/>
      <dgm:spPr/>
      <dgm:t>
        <a:bodyPr/>
        <a:lstStyle/>
        <a:p>
          <a:endParaRPr lang="hr-HR"/>
        </a:p>
      </dgm:t>
    </dgm:pt>
    <dgm:pt modelId="{8A35AA3D-696C-4272-ADB4-B8538AF65363}" type="pres">
      <dgm:prSet presAssocID="{0079F900-4687-496C-9C07-773CDB1FAADE}" presName="vert2" presStyleCnt="0"/>
      <dgm:spPr/>
    </dgm:pt>
    <dgm:pt modelId="{5D8EBAF9-EDDD-4DDA-97B4-41A9354555B6}" type="pres">
      <dgm:prSet presAssocID="{0079F900-4687-496C-9C07-773CDB1FAADE}" presName="thinLine2b" presStyleLbl="callout" presStyleIdx="0" presStyleCnt="6"/>
      <dgm:spPr/>
    </dgm:pt>
    <dgm:pt modelId="{E414BFD8-FD66-4D5A-90C1-8B1BE60940FC}" type="pres">
      <dgm:prSet presAssocID="{0079F900-4687-496C-9C07-773CDB1FAADE}" presName="vertSpace2b" presStyleCnt="0"/>
      <dgm:spPr/>
    </dgm:pt>
    <dgm:pt modelId="{4A7F75AA-3517-42AB-90A9-A9A6530357EB}" type="pres">
      <dgm:prSet presAssocID="{0A41A773-4614-4F5E-A74E-B7C0AF003519}" presName="horz2" presStyleCnt="0"/>
      <dgm:spPr/>
    </dgm:pt>
    <dgm:pt modelId="{390F637A-5ECB-4A0A-9FD9-08EA134A0897}" type="pres">
      <dgm:prSet presAssocID="{0A41A773-4614-4F5E-A74E-B7C0AF003519}" presName="horzSpace2" presStyleCnt="0"/>
      <dgm:spPr/>
    </dgm:pt>
    <dgm:pt modelId="{A8129184-5599-4630-9312-091A580376E0}" type="pres">
      <dgm:prSet presAssocID="{0A41A773-4614-4F5E-A74E-B7C0AF003519}" presName="tx2" presStyleLbl="revTx" presStyleIdx="3" presStyleCnt="9"/>
      <dgm:spPr/>
      <dgm:t>
        <a:bodyPr/>
        <a:lstStyle/>
        <a:p>
          <a:endParaRPr lang="hr-HR"/>
        </a:p>
      </dgm:t>
    </dgm:pt>
    <dgm:pt modelId="{242FFDC7-01BD-42B3-915E-85EBEE09E67C}" type="pres">
      <dgm:prSet presAssocID="{0A41A773-4614-4F5E-A74E-B7C0AF003519}" presName="vert2" presStyleCnt="0"/>
      <dgm:spPr/>
    </dgm:pt>
    <dgm:pt modelId="{F5C21E4B-DF6B-4C0E-B8D7-EE79470D495D}" type="pres">
      <dgm:prSet presAssocID="{0A41A773-4614-4F5E-A74E-B7C0AF003519}" presName="thinLine2b" presStyleLbl="callout" presStyleIdx="1" presStyleCnt="6"/>
      <dgm:spPr/>
    </dgm:pt>
    <dgm:pt modelId="{8BA8D502-C61D-4350-8C7F-7107D6BCE10E}" type="pres">
      <dgm:prSet presAssocID="{0A41A773-4614-4F5E-A74E-B7C0AF003519}" presName="vertSpace2b" presStyleCnt="0"/>
      <dgm:spPr/>
    </dgm:pt>
    <dgm:pt modelId="{7B387497-FCEF-4390-88F9-834006980A6B}" type="pres">
      <dgm:prSet presAssocID="{8D7A388E-B46D-4E77-8E18-C7B5523C00D9}" presName="horz2" presStyleCnt="0"/>
      <dgm:spPr/>
    </dgm:pt>
    <dgm:pt modelId="{7BCCC753-7ACB-4082-8E80-03ADFD1391CC}" type="pres">
      <dgm:prSet presAssocID="{8D7A388E-B46D-4E77-8E18-C7B5523C00D9}" presName="horzSpace2" presStyleCnt="0"/>
      <dgm:spPr/>
    </dgm:pt>
    <dgm:pt modelId="{DF39E450-7A23-43A0-ABFB-6B7A3D90F5B4}" type="pres">
      <dgm:prSet presAssocID="{8D7A388E-B46D-4E77-8E18-C7B5523C00D9}" presName="tx2" presStyleLbl="revTx" presStyleIdx="4" presStyleCnt="9"/>
      <dgm:spPr/>
      <dgm:t>
        <a:bodyPr/>
        <a:lstStyle/>
        <a:p>
          <a:endParaRPr lang="hr-HR"/>
        </a:p>
      </dgm:t>
    </dgm:pt>
    <dgm:pt modelId="{3A0C7865-586E-444B-B48E-915437560883}" type="pres">
      <dgm:prSet presAssocID="{8D7A388E-B46D-4E77-8E18-C7B5523C00D9}" presName="vert2" presStyleCnt="0"/>
      <dgm:spPr/>
    </dgm:pt>
    <dgm:pt modelId="{5A8E9F88-BEA5-43E2-857E-6C1998157540}" type="pres">
      <dgm:prSet presAssocID="{8D7A388E-B46D-4E77-8E18-C7B5523C00D9}" presName="thinLine2b" presStyleLbl="callout" presStyleIdx="2" presStyleCnt="6"/>
      <dgm:spPr/>
    </dgm:pt>
    <dgm:pt modelId="{20F13976-B736-4A0C-AC31-35B56430F331}" type="pres">
      <dgm:prSet presAssocID="{8D7A388E-B46D-4E77-8E18-C7B5523C00D9}" presName="vertSpace2b" presStyleCnt="0"/>
      <dgm:spPr/>
    </dgm:pt>
    <dgm:pt modelId="{1C13BCF5-D8BC-40BA-91F7-EF4437BA81C1}" type="pres">
      <dgm:prSet presAssocID="{F030C1AC-62C2-4FB3-B7D9-0E53639988FE}" presName="thickLine" presStyleLbl="alignNode1" presStyleIdx="2" presStyleCnt="3"/>
      <dgm:spPr/>
    </dgm:pt>
    <dgm:pt modelId="{9DF4F2C3-3E7A-4D3A-8D2E-309F865479D5}" type="pres">
      <dgm:prSet presAssocID="{F030C1AC-62C2-4FB3-B7D9-0E53639988FE}" presName="horz1" presStyleCnt="0"/>
      <dgm:spPr/>
    </dgm:pt>
    <dgm:pt modelId="{8E0199C7-7746-4DDD-92F6-8F07C795C38A}" type="pres">
      <dgm:prSet presAssocID="{F030C1AC-62C2-4FB3-B7D9-0E53639988FE}" presName="tx1" presStyleLbl="revTx" presStyleIdx="5" presStyleCnt="9" custScaleY="96362"/>
      <dgm:spPr/>
      <dgm:t>
        <a:bodyPr/>
        <a:lstStyle/>
        <a:p>
          <a:endParaRPr lang="hr-HR"/>
        </a:p>
      </dgm:t>
    </dgm:pt>
    <dgm:pt modelId="{E52C7385-952A-4AAD-8DB9-271CA0D38589}" type="pres">
      <dgm:prSet presAssocID="{F030C1AC-62C2-4FB3-B7D9-0E53639988FE}" presName="vert1" presStyleCnt="0"/>
      <dgm:spPr/>
    </dgm:pt>
    <dgm:pt modelId="{F12EE62C-30B2-49F4-A971-C23AFAB224B5}" type="pres">
      <dgm:prSet presAssocID="{1018EC4E-38CB-404E-A93E-749ABF985F5F}" presName="vertSpace2a" presStyleCnt="0"/>
      <dgm:spPr/>
    </dgm:pt>
    <dgm:pt modelId="{A758EEFB-E65F-41A4-A4D7-E18A5F379907}" type="pres">
      <dgm:prSet presAssocID="{1018EC4E-38CB-404E-A93E-749ABF985F5F}" presName="horz2" presStyleCnt="0"/>
      <dgm:spPr/>
    </dgm:pt>
    <dgm:pt modelId="{8440B316-1DE2-4B3F-879B-0EA465E31740}" type="pres">
      <dgm:prSet presAssocID="{1018EC4E-38CB-404E-A93E-749ABF985F5F}" presName="horzSpace2" presStyleCnt="0"/>
      <dgm:spPr/>
    </dgm:pt>
    <dgm:pt modelId="{C9EE507C-EF1F-4930-8259-BCEA3FCE5AF4}" type="pres">
      <dgm:prSet presAssocID="{1018EC4E-38CB-404E-A93E-749ABF985F5F}" presName="tx2" presStyleLbl="revTx" presStyleIdx="6" presStyleCnt="9" custScaleY="137633"/>
      <dgm:spPr/>
      <dgm:t>
        <a:bodyPr/>
        <a:lstStyle/>
        <a:p>
          <a:endParaRPr lang="hr-HR"/>
        </a:p>
      </dgm:t>
    </dgm:pt>
    <dgm:pt modelId="{B8AC0C93-8090-47B4-8FD6-79F0D44794B2}" type="pres">
      <dgm:prSet presAssocID="{1018EC4E-38CB-404E-A93E-749ABF985F5F}" presName="vert2" presStyleCnt="0"/>
      <dgm:spPr/>
    </dgm:pt>
    <dgm:pt modelId="{0920DAB8-CE65-45B3-A66A-90F59F495E0D}" type="pres">
      <dgm:prSet presAssocID="{1018EC4E-38CB-404E-A93E-749ABF985F5F}" presName="thinLine2b" presStyleLbl="callout" presStyleIdx="3" presStyleCnt="6"/>
      <dgm:spPr/>
    </dgm:pt>
    <dgm:pt modelId="{A353BD3C-50AE-46CC-A00C-30910DDFFD77}" type="pres">
      <dgm:prSet presAssocID="{1018EC4E-38CB-404E-A93E-749ABF985F5F}" presName="vertSpace2b" presStyleCnt="0"/>
      <dgm:spPr/>
    </dgm:pt>
    <dgm:pt modelId="{D25A1C9B-42FF-4FAC-931D-BB1EDEE536D3}" type="pres">
      <dgm:prSet presAssocID="{61B6DE78-D511-41D6-AF84-5D03A556D793}" presName="horz2" presStyleCnt="0"/>
      <dgm:spPr/>
    </dgm:pt>
    <dgm:pt modelId="{4B65F9B8-6FE7-4572-B316-D83820A43910}" type="pres">
      <dgm:prSet presAssocID="{61B6DE78-D511-41D6-AF84-5D03A556D793}" presName="horzSpace2" presStyleCnt="0"/>
      <dgm:spPr/>
    </dgm:pt>
    <dgm:pt modelId="{9B2F4494-6570-487A-BF7C-D4EFCD70F276}" type="pres">
      <dgm:prSet presAssocID="{61B6DE78-D511-41D6-AF84-5D03A556D793}" presName="tx2" presStyleLbl="revTx" presStyleIdx="7" presStyleCnt="9"/>
      <dgm:spPr/>
      <dgm:t>
        <a:bodyPr/>
        <a:lstStyle/>
        <a:p>
          <a:endParaRPr lang="hr-HR"/>
        </a:p>
      </dgm:t>
    </dgm:pt>
    <dgm:pt modelId="{FFEDC73B-65EA-40B2-B54F-54BAB1069341}" type="pres">
      <dgm:prSet presAssocID="{61B6DE78-D511-41D6-AF84-5D03A556D793}" presName="vert2" presStyleCnt="0"/>
      <dgm:spPr/>
    </dgm:pt>
    <dgm:pt modelId="{664F3C7E-1B38-4A8E-9448-804EA1A2B8F1}" type="pres">
      <dgm:prSet presAssocID="{61B6DE78-D511-41D6-AF84-5D03A556D793}" presName="thinLine2b" presStyleLbl="callout" presStyleIdx="4" presStyleCnt="6"/>
      <dgm:spPr/>
    </dgm:pt>
    <dgm:pt modelId="{B334381D-6B0E-42B8-BC95-9A4D55448539}" type="pres">
      <dgm:prSet presAssocID="{61B6DE78-D511-41D6-AF84-5D03A556D793}" presName="vertSpace2b" presStyleCnt="0"/>
      <dgm:spPr/>
    </dgm:pt>
    <dgm:pt modelId="{BA494157-47EB-42F4-BE45-75EB14A4760B}" type="pres">
      <dgm:prSet presAssocID="{4F3B0650-C123-40FC-BDE0-34BDD4E36668}" presName="horz2" presStyleCnt="0"/>
      <dgm:spPr/>
    </dgm:pt>
    <dgm:pt modelId="{837270EB-6D66-4029-B642-3D9A8FF5E789}" type="pres">
      <dgm:prSet presAssocID="{4F3B0650-C123-40FC-BDE0-34BDD4E36668}" presName="horzSpace2" presStyleCnt="0"/>
      <dgm:spPr/>
    </dgm:pt>
    <dgm:pt modelId="{D23D99DE-654C-4FEC-A6A6-7DE728DC7300}" type="pres">
      <dgm:prSet presAssocID="{4F3B0650-C123-40FC-BDE0-34BDD4E36668}" presName="tx2" presStyleLbl="revTx" presStyleIdx="8" presStyleCnt="9" custScaleY="110793"/>
      <dgm:spPr/>
      <dgm:t>
        <a:bodyPr/>
        <a:lstStyle/>
        <a:p>
          <a:endParaRPr lang="hr-HR"/>
        </a:p>
      </dgm:t>
    </dgm:pt>
    <dgm:pt modelId="{01241DD5-EFB9-4C02-96F9-610BB3BD482E}" type="pres">
      <dgm:prSet presAssocID="{4F3B0650-C123-40FC-BDE0-34BDD4E36668}" presName="vert2" presStyleCnt="0"/>
      <dgm:spPr/>
    </dgm:pt>
    <dgm:pt modelId="{B78060F5-1F9C-43C3-A605-9891A38C866B}" type="pres">
      <dgm:prSet presAssocID="{4F3B0650-C123-40FC-BDE0-34BDD4E36668}" presName="thinLine2b" presStyleLbl="callout" presStyleIdx="5" presStyleCnt="6"/>
      <dgm:spPr/>
    </dgm:pt>
    <dgm:pt modelId="{DFEE375D-7B1F-468C-83BF-C896DAE031A0}" type="pres">
      <dgm:prSet presAssocID="{4F3B0650-C123-40FC-BDE0-34BDD4E36668}" presName="vertSpace2b" presStyleCnt="0"/>
      <dgm:spPr/>
    </dgm:pt>
  </dgm:ptLst>
  <dgm:cxnLst>
    <dgm:cxn modelId="{4AA82C96-17C5-4B19-9AA0-BB3EDC4885AF}" srcId="{28E4097D-5A1F-48A9-B041-A9EBD28E47A6}" destId="{1826173C-C7E8-4F50-AD53-8A39BB99F18B}" srcOrd="1" destOrd="0" parTransId="{AE1B453E-2F17-45AD-8AC2-CA64B6380750}" sibTransId="{846427FB-943C-4A82-B56A-298ADDBB6660}"/>
    <dgm:cxn modelId="{FF559955-DF5E-4C18-B5F8-1B75EA87BC90}" type="presOf" srcId="{F030C1AC-62C2-4FB3-B7D9-0E53639988FE}" destId="{8E0199C7-7746-4DDD-92F6-8F07C795C38A}" srcOrd="0" destOrd="0" presId="urn:microsoft.com/office/officeart/2008/layout/LinedList"/>
    <dgm:cxn modelId="{FC4D1BBE-D4D9-47D2-9744-FD4144DBB6EE}" srcId="{F030C1AC-62C2-4FB3-B7D9-0E53639988FE}" destId="{1018EC4E-38CB-404E-A93E-749ABF985F5F}" srcOrd="0" destOrd="0" parTransId="{F3E4195D-9EC1-4BC6-BB3C-DA3C7ACD6973}" sibTransId="{9A427202-7173-479B-9AA3-CEABDA449705}"/>
    <dgm:cxn modelId="{ADF90544-0143-4ABA-91AB-8304FEF976FB}" srcId="{1826173C-C7E8-4F50-AD53-8A39BB99F18B}" destId="{8D7A388E-B46D-4E77-8E18-C7B5523C00D9}" srcOrd="2" destOrd="0" parTransId="{79810C42-4793-42B5-8E53-2B2B715BEA0E}" sibTransId="{6F6D7671-0C03-42DD-A34F-5C0386EC89FA}"/>
    <dgm:cxn modelId="{1F6BDFB1-DB30-4F87-A155-8297CEC866DA}" type="presOf" srcId="{0079F900-4687-496C-9C07-773CDB1FAADE}" destId="{DB9B4151-E5E1-457E-A60F-B00A8A3C359E}" srcOrd="0" destOrd="0" presId="urn:microsoft.com/office/officeart/2008/layout/LinedList"/>
    <dgm:cxn modelId="{DB09DCAD-DC80-4628-8359-C6A2C8BD5D2C}" srcId="{1826173C-C7E8-4F50-AD53-8A39BB99F18B}" destId="{0A41A773-4614-4F5E-A74E-B7C0AF003519}" srcOrd="1" destOrd="0" parTransId="{C79A7419-1301-4BB1-A5F4-958B62268A6E}" sibTransId="{0F500D4B-0711-45C3-A021-098FC3F12A86}"/>
    <dgm:cxn modelId="{CA7D67B6-036C-4DBF-B9BC-646DAA123E13}" srcId="{F030C1AC-62C2-4FB3-B7D9-0E53639988FE}" destId="{4F3B0650-C123-40FC-BDE0-34BDD4E36668}" srcOrd="2" destOrd="0" parTransId="{F7D86E5A-40DD-4FA0-9BA1-179428377F3C}" sibTransId="{52907F75-656E-4249-9076-AE3E81AEF039}"/>
    <dgm:cxn modelId="{B9E8E100-21D2-4498-ACBF-05A296F04625}" srcId="{28E4097D-5A1F-48A9-B041-A9EBD28E47A6}" destId="{CFAB127B-D625-43F2-8610-A31E4B5E815A}" srcOrd="0" destOrd="0" parTransId="{508EE03C-BCFC-4F2F-8184-ECAA7741105D}" sibTransId="{FE7A595D-BA16-4BCB-8937-53925A45DA8B}"/>
    <dgm:cxn modelId="{404D6B1A-73EA-4292-9C6E-A324F4C63E4F}" srcId="{28E4097D-5A1F-48A9-B041-A9EBD28E47A6}" destId="{F030C1AC-62C2-4FB3-B7D9-0E53639988FE}" srcOrd="2" destOrd="0" parTransId="{16BBA56A-3950-4063-B9F8-A76B7B362AD3}" sibTransId="{1B3F846E-91EA-4924-9F3F-ED825FAAB86A}"/>
    <dgm:cxn modelId="{F319B0FA-A51B-4ABC-9180-4018286960B1}" srcId="{F030C1AC-62C2-4FB3-B7D9-0E53639988FE}" destId="{61B6DE78-D511-41D6-AF84-5D03A556D793}" srcOrd="1" destOrd="0" parTransId="{290E458D-358A-44E2-BDB3-E82C7B9BA514}" sibTransId="{54754613-1603-4924-B64A-45BD9AB6CF95}"/>
    <dgm:cxn modelId="{DD971992-710F-4EA1-97C4-41946D747360}" type="presOf" srcId="{61B6DE78-D511-41D6-AF84-5D03A556D793}" destId="{9B2F4494-6570-487A-BF7C-D4EFCD70F276}" srcOrd="0" destOrd="0" presId="urn:microsoft.com/office/officeart/2008/layout/LinedList"/>
    <dgm:cxn modelId="{132A8EF1-D626-41DD-B29E-D98F8F0D86AF}" type="presOf" srcId="{28E4097D-5A1F-48A9-B041-A9EBD28E47A6}" destId="{D08B94AC-0429-49B0-B4F2-D23277B8E292}" srcOrd="0" destOrd="0" presId="urn:microsoft.com/office/officeart/2008/layout/LinedList"/>
    <dgm:cxn modelId="{2E5086F7-6001-411F-885C-464084672A04}" type="presOf" srcId="{0A41A773-4614-4F5E-A74E-B7C0AF003519}" destId="{A8129184-5599-4630-9312-091A580376E0}" srcOrd="0" destOrd="0" presId="urn:microsoft.com/office/officeart/2008/layout/LinedList"/>
    <dgm:cxn modelId="{96920907-A956-40F0-A6FE-0D1BBB2CA323}" type="presOf" srcId="{8D7A388E-B46D-4E77-8E18-C7B5523C00D9}" destId="{DF39E450-7A23-43A0-ABFB-6B7A3D90F5B4}" srcOrd="0" destOrd="0" presId="urn:microsoft.com/office/officeart/2008/layout/LinedList"/>
    <dgm:cxn modelId="{5BE85AAD-5073-4351-8BE2-13A8D0BCB3B3}" type="presOf" srcId="{1018EC4E-38CB-404E-A93E-749ABF985F5F}" destId="{C9EE507C-EF1F-4930-8259-BCEA3FCE5AF4}" srcOrd="0" destOrd="0" presId="urn:microsoft.com/office/officeart/2008/layout/LinedList"/>
    <dgm:cxn modelId="{2DA7884F-F10A-4467-A0E0-7D88A0316EA2}" type="presOf" srcId="{CFAB127B-D625-43F2-8610-A31E4B5E815A}" destId="{3A3D3B95-4BAD-4048-BF36-9AA44801C38B}" srcOrd="0" destOrd="0" presId="urn:microsoft.com/office/officeart/2008/layout/LinedList"/>
    <dgm:cxn modelId="{4692CE84-6958-432E-B950-C44D20D315D6}" type="presOf" srcId="{1826173C-C7E8-4F50-AD53-8A39BB99F18B}" destId="{BD262378-932D-46F8-942D-AFCE1271F2DC}" srcOrd="0" destOrd="0" presId="urn:microsoft.com/office/officeart/2008/layout/LinedList"/>
    <dgm:cxn modelId="{389782CF-CB73-4E73-870E-A676B9D1BC95}" type="presOf" srcId="{4F3B0650-C123-40FC-BDE0-34BDD4E36668}" destId="{D23D99DE-654C-4FEC-A6A6-7DE728DC7300}" srcOrd="0" destOrd="0" presId="urn:microsoft.com/office/officeart/2008/layout/LinedList"/>
    <dgm:cxn modelId="{56C0DEC3-B46D-494E-8383-F458DDDBDBB2}" srcId="{1826173C-C7E8-4F50-AD53-8A39BB99F18B}" destId="{0079F900-4687-496C-9C07-773CDB1FAADE}" srcOrd="0" destOrd="0" parTransId="{978A4F28-0528-498D-8363-FE2BD3746173}" sibTransId="{111447E5-8DED-41C4-BDDE-1EA21028D7B8}"/>
    <dgm:cxn modelId="{5CE27972-623D-43D2-A519-F914B0E5C54F}" type="presParOf" srcId="{D08B94AC-0429-49B0-B4F2-D23277B8E292}" destId="{03C73D4C-F4CF-4C3C-811E-DE8051480BED}" srcOrd="0" destOrd="0" presId="urn:microsoft.com/office/officeart/2008/layout/LinedList"/>
    <dgm:cxn modelId="{170709A9-35DB-4674-8314-9BFD660B4444}" type="presParOf" srcId="{D08B94AC-0429-49B0-B4F2-D23277B8E292}" destId="{6F8043AC-45CB-4933-ACCE-CC1EB3ADA943}" srcOrd="1" destOrd="0" presId="urn:microsoft.com/office/officeart/2008/layout/LinedList"/>
    <dgm:cxn modelId="{C7A2A417-7729-46FF-A41E-38D81EDC92A6}" type="presParOf" srcId="{6F8043AC-45CB-4933-ACCE-CC1EB3ADA943}" destId="{3A3D3B95-4BAD-4048-BF36-9AA44801C38B}" srcOrd="0" destOrd="0" presId="urn:microsoft.com/office/officeart/2008/layout/LinedList"/>
    <dgm:cxn modelId="{CD298313-FCAB-442B-899B-8353691E12F4}" type="presParOf" srcId="{6F8043AC-45CB-4933-ACCE-CC1EB3ADA943}" destId="{BCEECA51-FDFF-4680-B2D3-C2A39E8F4649}" srcOrd="1" destOrd="0" presId="urn:microsoft.com/office/officeart/2008/layout/LinedList"/>
    <dgm:cxn modelId="{706867FC-3A1C-4BA7-8A5A-ED131D52245D}" type="presParOf" srcId="{D08B94AC-0429-49B0-B4F2-D23277B8E292}" destId="{65C9EF5F-34C1-4893-A5C7-E0ADCFF35A44}" srcOrd="2" destOrd="0" presId="urn:microsoft.com/office/officeart/2008/layout/LinedList"/>
    <dgm:cxn modelId="{9F2FA496-43B6-4255-810B-74F4526735A9}" type="presParOf" srcId="{D08B94AC-0429-49B0-B4F2-D23277B8E292}" destId="{2FD48324-D7C7-404F-926A-048F14E6968A}" srcOrd="3" destOrd="0" presId="urn:microsoft.com/office/officeart/2008/layout/LinedList"/>
    <dgm:cxn modelId="{C096BA97-8F26-4123-BA9D-AA569591D453}" type="presParOf" srcId="{2FD48324-D7C7-404F-926A-048F14E6968A}" destId="{BD262378-932D-46F8-942D-AFCE1271F2DC}" srcOrd="0" destOrd="0" presId="urn:microsoft.com/office/officeart/2008/layout/LinedList"/>
    <dgm:cxn modelId="{4D52046B-D068-4583-A566-C066CE7C009C}" type="presParOf" srcId="{2FD48324-D7C7-404F-926A-048F14E6968A}" destId="{1CD583FA-DC5F-40AF-BBD6-D6044229061B}" srcOrd="1" destOrd="0" presId="urn:microsoft.com/office/officeart/2008/layout/LinedList"/>
    <dgm:cxn modelId="{3A963EC5-C8C7-4BFF-A67B-26465B12573A}" type="presParOf" srcId="{1CD583FA-DC5F-40AF-BBD6-D6044229061B}" destId="{C695C8E0-979E-4F12-AB4F-CE4C0DA15FD3}" srcOrd="0" destOrd="0" presId="urn:microsoft.com/office/officeart/2008/layout/LinedList"/>
    <dgm:cxn modelId="{ABD9392E-CF5D-4053-8E65-DB711318F353}" type="presParOf" srcId="{1CD583FA-DC5F-40AF-BBD6-D6044229061B}" destId="{5355495E-5517-47F4-B068-4083C2F4300D}" srcOrd="1" destOrd="0" presId="urn:microsoft.com/office/officeart/2008/layout/LinedList"/>
    <dgm:cxn modelId="{6E5E0993-9F17-4869-9C21-18033E04B99B}" type="presParOf" srcId="{5355495E-5517-47F4-B068-4083C2F4300D}" destId="{367CF998-81E6-45E1-8E5B-6FAB6D22722F}" srcOrd="0" destOrd="0" presId="urn:microsoft.com/office/officeart/2008/layout/LinedList"/>
    <dgm:cxn modelId="{477105F7-2603-490B-B545-109485E0007B}" type="presParOf" srcId="{5355495E-5517-47F4-B068-4083C2F4300D}" destId="{DB9B4151-E5E1-457E-A60F-B00A8A3C359E}" srcOrd="1" destOrd="0" presId="urn:microsoft.com/office/officeart/2008/layout/LinedList"/>
    <dgm:cxn modelId="{C45F35F2-0B63-4B60-9DFE-1B4435E374C3}" type="presParOf" srcId="{5355495E-5517-47F4-B068-4083C2F4300D}" destId="{8A35AA3D-696C-4272-ADB4-B8538AF65363}" srcOrd="2" destOrd="0" presId="urn:microsoft.com/office/officeart/2008/layout/LinedList"/>
    <dgm:cxn modelId="{D78BC10C-7CC8-41F7-8614-66BA0ABA3DBD}" type="presParOf" srcId="{1CD583FA-DC5F-40AF-BBD6-D6044229061B}" destId="{5D8EBAF9-EDDD-4DDA-97B4-41A9354555B6}" srcOrd="2" destOrd="0" presId="urn:microsoft.com/office/officeart/2008/layout/LinedList"/>
    <dgm:cxn modelId="{8E5E7F9A-68B4-4D9A-B4E5-3C224F5BBFB4}" type="presParOf" srcId="{1CD583FA-DC5F-40AF-BBD6-D6044229061B}" destId="{E414BFD8-FD66-4D5A-90C1-8B1BE60940FC}" srcOrd="3" destOrd="0" presId="urn:microsoft.com/office/officeart/2008/layout/LinedList"/>
    <dgm:cxn modelId="{439C234A-3DD4-48E3-8C93-A1FAEC69F3AA}" type="presParOf" srcId="{1CD583FA-DC5F-40AF-BBD6-D6044229061B}" destId="{4A7F75AA-3517-42AB-90A9-A9A6530357EB}" srcOrd="4" destOrd="0" presId="urn:microsoft.com/office/officeart/2008/layout/LinedList"/>
    <dgm:cxn modelId="{D04E94AF-8FAB-4292-A8D3-F710E5C694F3}" type="presParOf" srcId="{4A7F75AA-3517-42AB-90A9-A9A6530357EB}" destId="{390F637A-5ECB-4A0A-9FD9-08EA134A0897}" srcOrd="0" destOrd="0" presId="urn:microsoft.com/office/officeart/2008/layout/LinedList"/>
    <dgm:cxn modelId="{47EC73E1-E2B1-4C93-99A1-3423AD78B176}" type="presParOf" srcId="{4A7F75AA-3517-42AB-90A9-A9A6530357EB}" destId="{A8129184-5599-4630-9312-091A580376E0}" srcOrd="1" destOrd="0" presId="urn:microsoft.com/office/officeart/2008/layout/LinedList"/>
    <dgm:cxn modelId="{3293E77F-DA82-4FC3-A3D2-6C1839F711F6}" type="presParOf" srcId="{4A7F75AA-3517-42AB-90A9-A9A6530357EB}" destId="{242FFDC7-01BD-42B3-915E-85EBEE09E67C}" srcOrd="2" destOrd="0" presId="urn:microsoft.com/office/officeart/2008/layout/LinedList"/>
    <dgm:cxn modelId="{CD216255-5D7B-4DA7-9BB2-F715C86FEDE5}" type="presParOf" srcId="{1CD583FA-DC5F-40AF-BBD6-D6044229061B}" destId="{F5C21E4B-DF6B-4C0E-B8D7-EE79470D495D}" srcOrd="5" destOrd="0" presId="urn:microsoft.com/office/officeart/2008/layout/LinedList"/>
    <dgm:cxn modelId="{435417EC-E759-4571-BB82-E98DF9438F96}" type="presParOf" srcId="{1CD583FA-DC5F-40AF-BBD6-D6044229061B}" destId="{8BA8D502-C61D-4350-8C7F-7107D6BCE10E}" srcOrd="6" destOrd="0" presId="urn:microsoft.com/office/officeart/2008/layout/LinedList"/>
    <dgm:cxn modelId="{53AADAE0-86EB-4DF6-A5C8-8CA91E59F006}" type="presParOf" srcId="{1CD583FA-DC5F-40AF-BBD6-D6044229061B}" destId="{7B387497-FCEF-4390-88F9-834006980A6B}" srcOrd="7" destOrd="0" presId="urn:microsoft.com/office/officeart/2008/layout/LinedList"/>
    <dgm:cxn modelId="{2DDC3E63-BC62-4180-B58B-D4E177626B7A}" type="presParOf" srcId="{7B387497-FCEF-4390-88F9-834006980A6B}" destId="{7BCCC753-7ACB-4082-8E80-03ADFD1391CC}" srcOrd="0" destOrd="0" presId="urn:microsoft.com/office/officeart/2008/layout/LinedList"/>
    <dgm:cxn modelId="{43B412BD-E710-41B2-A485-EB2AEE679E57}" type="presParOf" srcId="{7B387497-FCEF-4390-88F9-834006980A6B}" destId="{DF39E450-7A23-43A0-ABFB-6B7A3D90F5B4}" srcOrd="1" destOrd="0" presId="urn:microsoft.com/office/officeart/2008/layout/LinedList"/>
    <dgm:cxn modelId="{9EC6802C-5F91-4006-BEB1-B897977D4D2D}" type="presParOf" srcId="{7B387497-FCEF-4390-88F9-834006980A6B}" destId="{3A0C7865-586E-444B-B48E-915437560883}" srcOrd="2" destOrd="0" presId="urn:microsoft.com/office/officeart/2008/layout/LinedList"/>
    <dgm:cxn modelId="{6C0D4270-24A9-4DEB-AA2E-0AE53AD420C0}" type="presParOf" srcId="{1CD583FA-DC5F-40AF-BBD6-D6044229061B}" destId="{5A8E9F88-BEA5-43E2-857E-6C1998157540}" srcOrd="8" destOrd="0" presId="urn:microsoft.com/office/officeart/2008/layout/LinedList"/>
    <dgm:cxn modelId="{EA250BCB-F6C0-4FBE-93F9-C09F4F58DB05}" type="presParOf" srcId="{1CD583FA-DC5F-40AF-BBD6-D6044229061B}" destId="{20F13976-B736-4A0C-AC31-35B56430F331}" srcOrd="9" destOrd="0" presId="urn:microsoft.com/office/officeart/2008/layout/LinedList"/>
    <dgm:cxn modelId="{F9634BA3-CB89-47E6-9D41-E0AECE002D11}" type="presParOf" srcId="{D08B94AC-0429-49B0-B4F2-D23277B8E292}" destId="{1C13BCF5-D8BC-40BA-91F7-EF4437BA81C1}" srcOrd="4" destOrd="0" presId="urn:microsoft.com/office/officeart/2008/layout/LinedList"/>
    <dgm:cxn modelId="{FA1511CA-E65F-43CD-939C-C2BB38701C8B}" type="presParOf" srcId="{D08B94AC-0429-49B0-B4F2-D23277B8E292}" destId="{9DF4F2C3-3E7A-4D3A-8D2E-309F865479D5}" srcOrd="5" destOrd="0" presId="urn:microsoft.com/office/officeart/2008/layout/LinedList"/>
    <dgm:cxn modelId="{C5D352B1-4376-4C7E-BD8A-DFCD2E2F1FA9}" type="presParOf" srcId="{9DF4F2C3-3E7A-4D3A-8D2E-309F865479D5}" destId="{8E0199C7-7746-4DDD-92F6-8F07C795C38A}" srcOrd="0" destOrd="0" presId="urn:microsoft.com/office/officeart/2008/layout/LinedList"/>
    <dgm:cxn modelId="{0810F77B-297A-40DE-8E12-4929572E019D}" type="presParOf" srcId="{9DF4F2C3-3E7A-4D3A-8D2E-309F865479D5}" destId="{E52C7385-952A-4AAD-8DB9-271CA0D38589}" srcOrd="1" destOrd="0" presId="urn:microsoft.com/office/officeart/2008/layout/LinedList"/>
    <dgm:cxn modelId="{7B72C0DA-3312-4389-BEBD-613B2A91BCD5}" type="presParOf" srcId="{E52C7385-952A-4AAD-8DB9-271CA0D38589}" destId="{F12EE62C-30B2-49F4-A971-C23AFAB224B5}" srcOrd="0" destOrd="0" presId="urn:microsoft.com/office/officeart/2008/layout/LinedList"/>
    <dgm:cxn modelId="{378311BA-1AFB-4AF6-ABA8-BE1F938A6236}" type="presParOf" srcId="{E52C7385-952A-4AAD-8DB9-271CA0D38589}" destId="{A758EEFB-E65F-41A4-A4D7-E18A5F379907}" srcOrd="1" destOrd="0" presId="urn:microsoft.com/office/officeart/2008/layout/LinedList"/>
    <dgm:cxn modelId="{4ACBA0BC-BA4B-44F6-89BD-9B3AF5C8C973}" type="presParOf" srcId="{A758EEFB-E65F-41A4-A4D7-E18A5F379907}" destId="{8440B316-1DE2-4B3F-879B-0EA465E31740}" srcOrd="0" destOrd="0" presId="urn:microsoft.com/office/officeart/2008/layout/LinedList"/>
    <dgm:cxn modelId="{56A655D4-55C0-4984-9C06-B1C1EE57C658}" type="presParOf" srcId="{A758EEFB-E65F-41A4-A4D7-E18A5F379907}" destId="{C9EE507C-EF1F-4930-8259-BCEA3FCE5AF4}" srcOrd="1" destOrd="0" presId="urn:microsoft.com/office/officeart/2008/layout/LinedList"/>
    <dgm:cxn modelId="{5C96271C-0E53-4C93-B8CD-2BA6FE5BC0FF}" type="presParOf" srcId="{A758EEFB-E65F-41A4-A4D7-E18A5F379907}" destId="{B8AC0C93-8090-47B4-8FD6-79F0D44794B2}" srcOrd="2" destOrd="0" presId="urn:microsoft.com/office/officeart/2008/layout/LinedList"/>
    <dgm:cxn modelId="{CDF2FD08-ABBD-4325-B327-1338E489D468}" type="presParOf" srcId="{E52C7385-952A-4AAD-8DB9-271CA0D38589}" destId="{0920DAB8-CE65-45B3-A66A-90F59F495E0D}" srcOrd="2" destOrd="0" presId="urn:microsoft.com/office/officeart/2008/layout/LinedList"/>
    <dgm:cxn modelId="{224644F9-FEBA-4E84-B071-1396EDACEE9A}" type="presParOf" srcId="{E52C7385-952A-4AAD-8DB9-271CA0D38589}" destId="{A353BD3C-50AE-46CC-A00C-30910DDFFD77}" srcOrd="3" destOrd="0" presId="urn:microsoft.com/office/officeart/2008/layout/LinedList"/>
    <dgm:cxn modelId="{B617F880-AB7A-41BC-AADF-627C856E8514}" type="presParOf" srcId="{E52C7385-952A-4AAD-8DB9-271CA0D38589}" destId="{D25A1C9B-42FF-4FAC-931D-BB1EDEE536D3}" srcOrd="4" destOrd="0" presId="urn:microsoft.com/office/officeart/2008/layout/LinedList"/>
    <dgm:cxn modelId="{53394797-42E4-4C58-A6FD-FF93F0488407}" type="presParOf" srcId="{D25A1C9B-42FF-4FAC-931D-BB1EDEE536D3}" destId="{4B65F9B8-6FE7-4572-B316-D83820A43910}" srcOrd="0" destOrd="0" presId="urn:microsoft.com/office/officeart/2008/layout/LinedList"/>
    <dgm:cxn modelId="{90908B81-360D-4312-911E-45286BDF0C99}" type="presParOf" srcId="{D25A1C9B-42FF-4FAC-931D-BB1EDEE536D3}" destId="{9B2F4494-6570-487A-BF7C-D4EFCD70F276}" srcOrd="1" destOrd="0" presId="urn:microsoft.com/office/officeart/2008/layout/LinedList"/>
    <dgm:cxn modelId="{992D6C3E-EA07-4C9E-9BE9-11611B6ECE1E}" type="presParOf" srcId="{D25A1C9B-42FF-4FAC-931D-BB1EDEE536D3}" destId="{FFEDC73B-65EA-40B2-B54F-54BAB1069341}" srcOrd="2" destOrd="0" presId="urn:microsoft.com/office/officeart/2008/layout/LinedList"/>
    <dgm:cxn modelId="{6C742AF7-D662-4353-9508-672BE59493BE}" type="presParOf" srcId="{E52C7385-952A-4AAD-8DB9-271CA0D38589}" destId="{664F3C7E-1B38-4A8E-9448-804EA1A2B8F1}" srcOrd="5" destOrd="0" presId="urn:microsoft.com/office/officeart/2008/layout/LinedList"/>
    <dgm:cxn modelId="{4F42F9AE-1B58-4B6A-BCC3-A3311D160FBB}" type="presParOf" srcId="{E52C7385-952A-4AAD-8DB9-271CA0D38589}" destId="{B334381D-6B0E-42B8-BC95-9A4D55448539}" srcOrd="6" destOrd="0" presId="urn:microsoft.com/office/officeart/2008/layout/LinedList"/>
    <dgm:cxn modelId="{CB39C86A-C595-4B6A-A50F-0E95F8600C39}" type="presParOf" srcId="{E52C7385-952A-4AAD-8DB9-271CA0D38589}" destId="{BA494157-47EB-42F4-BE45-75EB14A4760B}" srcOrd="7" destOrd="0" presId="urn:microsoft.com/office/officeart/2008/layout/LinedList"/>
    <dgm:cxn modelId="{5BCDDA2F-7D16-4068-825E-855E0A1F3436}" type="presParOf" srcId="{BA494157-47EB-42F4-BE45-75EB14A4760B}" destId="{837270EB-6D66-4029-B642-3D9A8FF5E789}" srcOrd="0" destOrd="0" presId="urn:microsoft.com/office/officeart/2008/layout/LinedList"/>
    <dgm:cxn modelId="{D31997BB-BE24-45A1-8ECA-98FB8D488D71}" type="presParOf" srcId="{BA494157-47EB-42F4-BE45-75EB14A4760B}" destId="{D23D99DE-654C-4FEC-A6A6-7DE728DC7300}" srcOrd="1" destOrd="0" presId="urn:microsoft.com/office/officeart/2008/layout/LinedList"/>
    <dgm:cxn modelId="{025B25A1-518E-4431-ABA4-A0FC37B69250}" type="presParOf" srcId="{BA494157-47EB-42F4-BE45-75EB14A4760B}" destId="{01241DD5-EFB9-4C02-96F9-610BB3BD482E}" srcOrd="2" destOrd="0" presId="urn:microsoft.com/office/officeart/2008/layout/LinedList"/>
    <dgm:cxn modelId="{CA197137-C3D6-4ED8-88DB-0789D4123279}" type="presParOf" srcId="{E52C7385-952A-4AAD-8DB9-271CA0D38589}" destId="{B78060F5-1F9C-43C3-A605-9891A38C866B}" srcOrd="8" destOrd="0" presId="urn:microsoft.com/office/officeart/2008/layout/LinedList"/>
    <dgm:cxn modelId="{D7D20753-BE17-4E6B-82F8-0337DB065506}" type="presParOf" srcId="{E52C7385-952A-4AAD-8DB9-271CA0D38589}" destId="{DFEE375D-7B1F-468C-83BF-C896DAE031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88BE1-0859-4F49-AAB8-C4C8154E2F88}">
      <dsp:nvSpPr>
        <dsp:cNvPr id="0" name=""/>
        <dsp:cNvSpPr/>
      </dsp:nvSpPr>
      <dsp:spPr>
        <a:xfrm>
          <a:off x="0" y="291"/>
          <a:ext cx="4992544" cy="675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>
              <a:solidFill>
                <a:srgbClr val="C00000"/>
              </a:solidFill>
            </a:rPr>
            <a:t>Uvod</a:t>
          </a:r>
          <a:endParaRPr lang="hr-HR" sz="3600" kern="1200">
            <a:solidFill>
              <a:srgbClr val="C00000"/>
            </a:solidFill>
          </a:endParaRPr>
        </a:p>
      </dsp:txBody>
      <dsp:txXfrm>
        <a:off x="32965" y="33256"/>
        <a:ext cx="4926614" cy="6093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762FC-1EE6-439B-A7D3-10933CDD5DF4}">
      <dsp:nvSpPr>
        <dsp:cNvPr id="0" name=""/>
        <dsp:cNvSpPr/>
      </dsp:nvSpPr>
      <dsp:spPr>
        <a:xfrm>
          <a:off x="0" y="4105529"/>
          <a:ext cx="6730276" cy="719375"/>
        </a:xfrm>
        <a:prstGeom prst="rect">
          <a:avLst/>
        </a:prstGeom>
        <a:solidFill>
          <a:srgbClr val="92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najizvrsnija zahvala Bogu na svemu je </a:t>
          </a:r>
          <a:r>
            <a:rPr lang="hr-HR" sz="2000" b="1" kern="1200">
              <a:solidFill>
                <a:srgbClr val="FFFF00"/>
              </a:solidFill>
            </a:rPr>
            <a:t>sveta misa</a:t>
          </a:r>
          <a:endParaRPr lang="hr-HR" sz="2000" kern="1200">
            <a:solidFill>
              <a:srgbClr val="FFFF00"/>
            </a:solidFill>
          </a:endParaRPr>
        </a:p>
      </dsp:txBody>
      <dsp:txXfrm>
        <a:off x="0" y="4105529"/>
        <a:ext cx="6730276" cy="719375"/>
      </dsp:txXfrm>
    </dsp:sp>
    <dsp:sp modelId="{060E6553-C7C4-4DB5-B999-5699DDB5B888}">
      <dsp:nvSpPr>
        <dsp:cNvPr id="0" name=""/>
        <dsp:cNvSpPr/>
      </dsp:nvSpPr>
      <dsp:spPr>
        <a:xfrm rot="10800000">
          <a:off x="0" y="2054666"/>
          <a:ext cx="6730276" cy="2067722"/>
        </a:xfrm>
        <a:prstGeom prst="upArrowCallou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vjera je </a:t>
          </a:r>
          <a:r>
            <a:rPr lang="hr-HR" sz="2000" b="1" kern="1200">
              <a:solidFill>
                <a:srgbClr val="FFFF00"/>
              </a:solidFill>
            </a:rPr>
            <a:t>Božji milosni dar </a:t>
          </a:r>
          <a:r>
            <a:rPr lang="hr-HR" sz="2000" kern="1200"/>
            <a:t>po kojemu </a:t>
          </a:r>
          <a:r>
            <a:rPr lang="hr-HR" sz="2000" b="1" kern="1200">
              <a:solidFill>
                <a:srgbClr val="FFFF00"/>
              </a:solidFill>
            </a:rPr>
            <a:t>spoznajemo</a:t>
          </a:r>
          <a:r>
            <a:rPr lang="hr-HR" sz="2000" kern="1200"/>
            <a:t> Božju neizmjernu ljubav i na njoj joj želimo zahvaliti, npr. </a:t>
          </a:r>
        </a:p>
      </dsp:txBody>
      <dsp:txXfrm rot="-10800000">
        <a:off x="0" y="2054666"/>
        <a:ext cx="6730276" cy="725770"/>
      </dsp:txXfrm>
    </dsp:sp>
    <dsp:sp modelId="{06B61621-1362-4048-BC74-5E97CC415B7B}">
      <dsp:nvSpPr>
        <dsp:cNvPr id="0" name=""/>
        <dsp:cNvSpPr/>
      </dsp:nvSpPr>
      <dsp:spPr>
        <a:xfrm>
          <a:off x="3286" y="2830944"/>
          <a:ext cx="2241234" cy="5168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molitvom</a:t>
          </a:r>
        </a:p>
      </dsp:txBody>
      <dsp:txXfrm>
        <a:off x="3286" y="2830944"/>
        <a:ext cx="2241234" cy="516896"/>
      </dsp:txXfrm>
    </dsp:sp>
    <dsp:sp modelId="{F0E93A25-DCD9-4E15-9338-0120107173DA}">
      <dsp:nvSpPr>
        <dsp:cNvPr id="0" name=""/>
        <dsp:cNvSpPr/>
      </dsp:nvSpPr>
      <dsp:spPr>
        <a:xfrm>
          <a:off x="2244520" y="2830944"/>
          <a:ext cx="2241234" cy="516896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pobožnošću</a:t>
          </a:r>
        </a:p>
      </dsp:txBody>
      <dsp:txXfrm>
        <a:off x="2244520" y="2830944"/>
        <a:ext cx="2241234" cy="516896"/>
      </dsp:txXfrm>
    </dsp:sp>
    <dsp:sp modelId="{89488F78-F3B2-4637-8A5C-525437088D63}">
      <dsp:nvSpPr>
        <dsp:cNvPr id="0" name=""/>
        <dsp:cNvSpPr/>
      </dsp:nvSpPr>
      <dsp:spPr>
        <a:xfrm>
          <a:off x="4485755" y="2830944"/>
          <a:ext cx="2241234" cy="516896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djelima milosrđa...</a:t>
          </a:r>
        </a:p>
      </dsp:txBody>
      <dsp:txXfrm>
        <a:off x="4485755" y="2830944"/>
        <a:ext cx="2241234" cy="516896"/>
      </dsp:txXfrm>
    </dsp:sp>
    <dsp:sp modelId="{8BA7B674-16B2-4144-BD54-DB09771E8CB9}">
      <dsp:nvSpPr>
        <dsp:cNvPr id="0" name=""/>
        <dsp:cNvSpPr/>
      </dsp:nvSpPr>
      <dsp:spPr>
        <a:xfrm rot="10800000">
          <a:off x="0" y="1197661"/>
          <a:ext cx="6730276" cy="873865"/>
        </a:xfrm>
        <a:prstGeom prst="upArrowCallou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odgovor na Božju Objavu je </a:t>
          </a:r>
          <a:r>
            <a:rPr lang="hr-HR" sz="2000" b="1" kern="1200">
              <a:solidFill>
                <a:srgbClr val="FFFF00"/>
              </a:solidFill>
            </a:rPr>
            <a:t>vjera</a:t>
          </a:r>
          <a:endParaRPr lang="hr-HR" sz="2000" kern="1200">
            <a:solidFill>
              <a:srgbClr val="FFFF00"/>
            </a:solidFill>
          </a:endParaRPr>
        </a:p>
      </dsp:txBody>
      <dsp:txXfrm rot="10800000">
        <a:off x="0" y="1197661"/>
        <a:ext cx="6730276" cy="567811"/>
      </dsp:txXfrm>
    </dsp:sp>
    <dsp:sp modelId="{49D137A3-68ED-4191-B885-1E530D4ADFF6}">
      <dsp:nvSpPr>
        <dsp:cNvPr id="0" name=""/>
        <dsp:cNvSpPr/>
      </dsp:nvSpPr>
      <dsp:spPr>
        <a:xfrm rot="10800000">
          <a:off x="0" y="1095"/>
          <a:ext cx="6730276" cy="1213426"/>
        </a:xfrm>
        <a:prstGeom prst="upArrowCallou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svi smo </a:t>
          </a:r>
          <a:r>
            <a:rPr lang="hr-HR" sz="2000" b="1" kern="1200">
              <a:solidFill>
                <a:srgbClr val="FFFF00"/>
              </a:solidFill>
            </a:rPr>
            <a:t>pozvani odgovoriti </a:t>
          </a:r>
          <a:r>
            <a:rPr lang="hr-HR" sz="2000" kern="1200"/>
            <a:t>na toliku Božju ljubav po kojoj nam daruje čak i svoga Sina</a:t>
          </a:r>
        </a:p>
      </dsp:txBody>
      <dsp:txXfrm rot="10800000">
        <a:off x="0" y="1095"/>
        <a:ext cx="6730276" cy="7884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3D4C-F4CF-4C3C-811E-DE8051480BED}">
      <dsp:nvSpPr>
        <dsp:cNvPr id="0" name=""/>
        <dsp:cNvSpPr/>
      </dsp:nvSpPr>
      <dsp:spPr>
        <a:xfrm>
          <a:off x="0" y="17"/>
          <a:ext cx="56515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D3B95-4BAD-4048-BF36-9AA44801C38B}">
      <dsp:nvSpPr>
        <dsp:cNvPr id="0" name=""/>
        <dsp:cNvSpPr/>
      </dsp:nvSpPr>
      <dsp:spPr>
        <a:xfrm>
          <a:off x="0" y="17"/>
          <a:ext cx="5156869" cy="74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u Katoličkoj Crkvi se razlikuju:</a:t>
          </a:r>
        </a:p>
      </dsp:txBody>
      <dsp:txXfrm>
        <a:off x="0" y="17"/>
        <a:ext cx="5156869" cy="741500"/>
      </dsp:txXfrm>
    </dsp:sp>
    <dsp:sp modelId="{65C9EF5F-34C1-4893-A5C7-E0ADCFF35A44}">
      <dsp:nvSpPr>
        <dsp:cNvPr id="0" name=""/>
        <dsp:cNvSpPr/>
      </dsp:nvSpPr>
      <dsp:spPr>
        <a:xfrm>
          <a:off x="0" y="741517"/>
          <a:ext cx="5651500" cy="0"/>
        </a:xfrm>
        <a:prstGeom prst="lin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62378-932D-46F8-942D-AFCE1271F2DC}">
      <dsp:nvSpPr>
        <dsp:cNvPr id="0" name=""/>
        <dsp:cNvSpPr/>
      </dsp:nvSpPr>
      <dsp:spPr>
        <a:xfrm>
          <a:off x="0" y="741517"/>
          <a:ext cx="1130300" cy="2291693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rgbClr val="C00000"/>
              </a:solidFill>
            </a:rPr>
            <a:t>javna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rgbClr val="C00000"/>
              </a:solidFill>
            </a:rPr>
            <a:t>objava</a:t>
          </a:r>
          <a:endParaRPr lang="hr-HR" sz="2400" kern="1200">
            <a:solidFill>
              <a:srgbClr val="C00000"/>
            </a:solidFill>
          </a:endParaRPr>
        </a:p>
      </dsp:txBody>
      <dsp:txXfrm>
        <a:off x="0" y="741517"/>
        <a:ext cx="1130300" cy="2291693"/>
      </dsp:txXfrm>
    </dsp:sp>
    <dsp:sp modelId="{DB9B4151-E5E1-457E-A60F-B00A8A3C359E}">
      <dsp:nvSpPr>
        <dsp:cNvPr id="0" name=""/>
        <dsp:cNvSpPr/>
      </dsp:nvSpPr>
      <dsp:spPr>
        <a:xfrm>
          <a:off x="1215072" y="777325"/>
          <a:ext cx="4436427" cy="71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ono što je sadržano u </a:t>
          </a:r>
          <a:r>
            <a:rPr lang="hr-HR" sz="2200" b="1" kern="1200">
              <a:solidFill>
                <a:srgbClr val="C00000"/>
              </a:solidFill>
            </a:rPr>
            <a:t>Svetom Pismu </a:t>
          </a:r>
          <a:r>
            <a:rPr lang="hr-HR" sz="2200" kern="1200"/>
            <a:t>i u </a:t>
          </a:r>
          <a:r>
            <a:rPr lang="hr-HR" sz="2200" b="1" kern="1200">
              <a:solidFill>
                <a:srgbClr val="C00000"/>
              </a:solidFill>
            </a:rPr>
            <a:t>Predaji Crkve</a:t>
          </a:r>
        </a:p>
      </dsp:txBody>
      <dsp:txXfrm>
        <a:off x="1215072" y="777325"/>
        <a:ext cx="4436427" cy="716154"/>
      </dsp:txXfrm>
    </dsp:sp>
    <dsp:sp modelId="{5D8EBAF9-EDDD-4DDA-97B4-41A9354555B6}">
      <dsp:nvSpPr>
        <dsp:cNvPr id="0" name=""/>
        <dsp:cNvSpPr/>
      </dsp:nvSpPr>
      <dsp:spPr>
        <a:xfrm>
          <a:off x="1130299" y="1493479"/>
          <a:ext cx="4521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29184-5599-4630-9312-091A580376E0}">
      <dsp:nvSpPr>
        <dsp:cNvPr id="0" name=""/>
        <dsp:cNvSpPr/>
      </dsp:nvSpPr>
      <dsp:spPr>
        <a:xfrm>
          <a:off x="1215072" y="1529287"/>
          <a:ext cx="4436427" cy="71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namijenjena je za cijelo </a:t>
          </a:r>
          <a:r>
            <a:rPr lang="hr-HR" sz="2200" b="1" kern="1200">
              <a:solidFill>
                <a:srgbClr val="C00000"/>
              </a:solidFill>
            </a:rPr>
            <a:t>čovječanstvo</a:t>
          </a:r>
        </a:p>
      </dsp:txBody>
      <dsp:txXfrm>
        <a:off x="1215072" y="1529287"/>
        <a:ext cx="4436427" cy="716154"/>
      </dsp:txXfrm>
    </dsp:sp>
    <dsp:sp modelId="{F5C21E4B-DF6B-4C0E-B8D7-EE79470D495D}">
      <dsp:nvSpPr>
        <dsp:cNvPr id="0" name=""/>
        <dsp:cNvSpPr/>
      </dsp:nvSpPr>
      <dsp:spPr>
        <a:xfrm>
          <a:off x="1130299" y="2245441"/>
          <a:ext cx="4521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9E450-7A23-43A0-ABFB-6B7A3D90F5B4}">
      <dsp:nvSpPr>
        <dsp:cNvPr id="0" name=""/>
        <dsp:cNvSpPr/>
      </dsp:nvSpPr>
      <dsp:spPr>
        <a:xfrm>
          <a:off x="1215072" y="2281249"/>
          <a:ext cx="4436427" cy="71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vrijedi za sve ljude i </a:t>
          </a:r>
          <a:r>
            <a:rPr lang="hr-HR" sz="2200" b="1" kern="1200">
              <a:solidFill>
                <a:srgbClr val="C00000"/>
              </a:solidFill>
            </a:rPr>
            <a:t>za sva vremena</a:t>
          </a:r>
        </a:p>
      </dsp:txBody>
      <dsp:txXfrm>
        <a:off x="1215072" y="2281249"/>
        <a:ext cx="4436427" cy="716154"/>
      </dsp:txXfrm>
    </dsp:sp>
    <dsp:sp modelId="{5A8E9F88-BEA5-43E2-857E-6C1998157540}">
      <dsp:nvSpPr>
        <dsp:cNvPr id="0" name=""/>
        <dsp:cNvSpPr/>
      </dsp:nvSpPr>
      <dsp:spPr>
        <a:xfrm>
          <a:off x="1130299" y="2997403"/>
          <a:ext cx="4521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3BCF5-D8BC-40BA-91F7-EF4437BA81C1}">
      <dsp:nvSpPr>
        <dsp:cNvPr id="0" name=""/>
        <dsp:cNvSpPr/>
      </dsp:nvSpPr>
      <dsp:spPr>
        <a:xfrm>
          <a:off x="0" y="3033210"/>
          <a:ext cx="5651500" cy="0"/>
        </a:xfrm>
        <a:prstGeom prst="lin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199C7-7746-4DDD-92F6-8F07C795C38A}">
      <dsp:nvSpPr>
        <dsp:cNvPr id="0" name=""/>
        <dsp:cNvSpPr/>
      </dsp:nvSpPr>
      <dsp:spPr>
        <a:xfrm>
          <a:off x="0" y="3033210"/>
          <a:ext cx="1130300" cy="220832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>
              <a:solidFill>
                <a:srgbClr val="C00000"/>
              </a:solidFill>
            </a:rPr>
            <a:t>privatna objava</a:t>
          </a:r>
        </a:p>
      </dsp:txBody>
      <dsp:txXfrm>
        <a:off x="0" y="3033210"/>
        <a:ext cx="1130300" cy="2208321"/>
      </dsp:txXfrm>
    </dsp:sp>
    <dsp:sp modelId="{C9EE507C-EF1F-4930-8259-BCEA3FCE5AF4}">
      <dsp:nvSpPr>
        <dsp:cNvPr id="0" name=""/>
        <dsp:cNvSpPr/>
      </dsp:nvSpPr>
      <dsp:spPr>
        <a:xfrm>
          <a:off x="1215072" y="3064262"/>
          <a:ext cx="4436427" cy="85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ukazanja, viđenja, unutrašnji govori i sl. koje su imali </a:t>
          </a:r>
          <a:r>
            <a:rPr lang="hr-HR" sz="2100" b="1" kern="1200">
              <a:solidFill>
                <a:srgbClr val="C00000"/>
              </a:solidFill>
            </a:rPr>
            <a:t>pojedici</a:t>
          </a:r>
        </a:p>
      </dsp:txBody>
      <dsp:txXfrm>
        <a:off x="1215072" y="3064262"/>
        <a:ext cx="4436427" cy="854755"/>
      </dsp:txXfrm>
    </dsp:sp>
    <dsp:sp modelId="{0920DAB8-CE65-45B3-A66A-90F59F495E0D}">
      <dsp:nvSpPr>
        <dsp:cNvPr id="0" name=""/>
        <dsp:cNvSpPr/>
      </dsp:nvSpPr>
      <dsp:spPr>
        <a:xfrm>
          <a:off x="1130299" y="3919018"/>
          <a:ext cx="4521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F4494-6570-487A-BF7C-D4EFCD70F276}">
      <dsp:nvSpPr>
        <dsp:cNvPr id="0" name=""/>
        <dsp:cNvSpPr/>
      </dsp:nvSpPr>
      <dsp:spPr>
        <a:xfrm>
          <a:off x="1215072" y="3950070"/>
          <a:ext cx="4436427" cy="62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u njih </a:t>
          </a:r>
          <a:r>
            <a:rPr lang="hr-HR" sz="2200" b="1" kern="1200">
              <a:solidFill>
                <a:srgbClr val="C00000"/>
              </a:solidFill>
            </a:rPr>
            <a:t>nije nužno vjerovati</a:t>
          </a:r>
        </a:p>
      </dsp:txBody>
      <dsp:txXfrm>
        <a:off x="1215072" y="3950070"/>
        <a:ext cx="4436427" cy="621039"/>
      </dsp:txXfrm>
    </dsp:sp>
    <dsp:sp modelId="{664F3C7E-1B38-4A8E-9448-804EA1A2B8F1}">
      <dsp:nvSpPr>
        <dsp:cNvPr id="0" name=""/>
        <dsp:cNvSpPr/>
      </dsp:nvSpPr>
      <dsp:spPr>
        <a:xfrm>
          <a:off x="1130299" y="4571110"/>
          <a:ext cx="4521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D99DE-654C-4FEC-A6A6-7DE728DC7300}">
      <dsp:nvSpPr>
        <dsp:cNvPr id="0" name=""/>
        <dsp:cNvSpPr/>
      </dsp:nvSpPr>
      <dsp:spPr>
        <a:xfrm>
          <a:off x="1215072" y="4602162"/>
          <a:ext cx="4436427" cy="68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ipak, neke je Crkva proglasila autentičnima i </a:t>
          </a:r>
          <a:r>
            <a:rPr lang="hr-HR" sz="2200" b="1" kern="1200">
              <a:solidFill>
                <a:srgbClr val="C00000"/>
              </a:solidFill>
            </a:rPr>
            <a:t>preporučuje ih</a:t>
          </a:r>
        </a:p>
      </dsp:txBody>
      <dsp:txXfrm>
        <a:off x="1215072" y="4602162"/>
        <a:ext cx="4436427" cy="688068"/>
      </dsp:txXfrm>
    </dsp:sp>
    <dsp:sp modelId="{B78060F5-1F9C-43C3-A605-9891A38C866B}">
      <dsp:nvSpPr>
        <dsp:cNvPr id="0" name=""/>
        <dsp:cNvSpPr/>
      </dsp:nvSpPr>
      <dsp:spPr>
        <a:xfrm>
          <a:off x="1130299" y="5290231"/>
          <a:ext cx="4521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82B2A-7AD3-47B3-BA67-09DC9CE4239C}">
      <dsp:nvSpPr>
        <dsp:cNvPr id="0" name=""/>
        <dsp:cNvSpPr/>
      </dsp:nvSpPr>
      <dsp:spPr>
        <a:xfrm>
          <a:off x="3773729" y="670559"/>
          <a:ext cx="4381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4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81083" y="713933"/>
        <a:ext cx="23437" cy="4692"/>
      </dsp:txXfrm>
    </dsp:sp>
    <dsp:sp modelId="{E5FF5335-85F7-44BC-9E1D-9C16EC718EA1}">
      <dsp:nvSpPr>
        <dsp:cNvPr id="0" name=""/>
        <dsp:cNvSpPr/>
      </dsp:nvSpPr>
      <dsp:spPr>
        <a:xfrm>
          <a:off x="89200" y="24241"/>
          <a:ext cx="3686329" cy="1384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865" tIns="104826" rIns="99865" bIns="10482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Bog se objavljuje čovjeku da bi ga pozvao u </a:t>
          </a:r>
          <a:r>
            <a:rPr lang="hr-HR" sz="2200" b="1" kern="1200">
              <a:solidFill>
                <a:srgbClr val="C00000"/>
              </a:solidFill>
            </a:rPr>
            <a:t>zajedništvo</a:t>
          </a:r>
          <a:r>
            <a:rPr lang="hr-HR" sz="2200" kern="1200"/>
            <a:t> sa sobom</a:t>
          </a:r>
          <a:endParaRPr lang="en-US" sz="2200" kern="1200"/>
        </a:p>
      </dsp:txBody>
      <dsp:txXfrm>
        <a:off x="89200" y="24241"/>
        <a:ext cx="3686329" cy="1384076"/>
      </dsp:txXfrm>
    </dsp:sp>
    <dsp:sp modelId="{81CFA29A-9AB3-43D6-BE00-E062A90A9904}">
      <dsp:nvSpPr>
        <dsp:cNvPr id="0" name=""/>
        <dsp:cNvSpPr/>
      </dsp:nvSpPr>
      <dsp:spPr>
        <a:xfrm>
          <a:off x="3035748" y="1425562"/>
          <a:ext cx="4553588" cy="438144"/>
        </a:xfrm>
        <a:custGeom>
          <a:avLst/>
          <a:gdLst/>
          <a:ahLst/>
          <a:cxnLst/>
          <a:rect l="0" t="0" r="0" b="0"/>
          <a:pathLst>
            <a:path>
              <a:moveTo>
                <a:pt x="4553588" y="0"/>
              </a:moveTo>
              <a:lnTo>
                <a:pt x="4553588" y="236172"/>
              </a:lnTo>
              <a:lnTo>
                <a:pt x="0" y="236172"/>
              </a:lnTo>
              <a:lnTo>
                <a:pt x="0" y="43814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98102" y="1642289"/>
        <a:ext cx="228882" cy="4692"/>
      </dsp:txXfrm>
    </dsp:sp>
    <dsp:sp modelId="{33025255-BD91-4DEB-92CE-BF1752134A43}">
      <dsp:nvSpPr>
        <dsp:cNvPr id="0" name=""/>
        <dsp:cNvSpPr/>
      </dsp:nvSpPr>
      <dsp:spPr>
        <a:xfrm>
          <a:off x="4244274" y="5195"/>
          <a:ext cx="6690126" cy="142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865" tIns="104826" rIns="99865" bIns="104826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Objava se dijeli na: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b="1" kern="1200">
              <a:solidFill>
                <a:srgbClr val="C00000"/>
              </a:solidFill>
            </a:rPr>
            <a:t>naravnu</a:t>
          </a:r>
          <a:r>
            <a:rPr lang="hr-HR" sz="2200" kern="1200"/>
            <a:t> (po savjesti, prirodi, drugim ljudima) i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b="1" kern="1200">
              <a:solidFill>
                <a:srgbClr val="C00000"/>
              </a:solidFill>
            </a:rPr>
            <a:t>nadnaravnu </a:t>
          </a:r>
          <a:r>
            <a:rPr lang="hr-HR" sz="2200" kern="1200"/>
            <a:t>(izravno Božje očitovanje)</a:t>
          </a:r>
          <a:endParaRPr lang="en-US" sz="2200" kern="1200"/>
        </a:p>
      </dsp:txBody>
      <dsp:txXfrm>
        <a:off x="4244274" y="5195"/>
        <a:ext cx="6690126" cy="1422166"/>
      </dsp:txXfrm>
    </dsp:sp>
    <dsp:sp modelId="{B6F2AB74-B18F-4CAA-80AA-481FC69C429E}">
      <dsp:nvSpPr>
        <dsp:cNvPr id="0" name=""/>
        <dsp:cNvSpPr/>
      </dsp:nvSpPr>
      <dsp:spPr>
        <a:xfrm>
          <a:off x="5980497" y="2615005"/>
          <a:ext cx="4381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4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187851" y="2658379"/>
        <a:ext cx="23437" cy="4692"/>
      </dsp:txXfrm>
    </dsp:sp>
    <dsp:sp modelId="{48669298-9F78-4095-8978-74C716DC79E2}">
      <dsp:nvSpPr>
        <dsp:cNvPr id="0" name=""/>
        <dsp:cNvSpPr/>
      </dsp:nvSpPr>
      <dsp:spPr>
        <a:xfrm>
          <a:off x="89200" y="1896107"/>
          <a:ext cx="5893097" cy="15292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865" tIns="104826" rIns="99865" bIns="104826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Božja je Objava tekla </a:t>
          </a:r>
          <a:r>
            <a:rPr lang="hr-HR" sz="2200" b="1" kern="1200">
              <a:solidFill>
                <a:srgbClr val="C00000"/>
              </a:solidFill>
            </a:rPr>
            <a:t>postupno</a:t>
          </a:r>
          <a:r>
            <a:rPr lang="hr-HR" sz="2200" kern="1200"/>
            <a:t> i zapisana je u </a:t>
          </a:r>
          <a:r>
            <a:rPr lang="hr-HR" sz="2200" b="1" kern="1200">
              <a:solidFill>
                <a:srgbClr val="C00000"/>
              </a:solidFill>
            </a:rPr>
            <a:t>Svetom Pismu</a:t>
          </a:r>
          <a:r>
            <a:rPr lang="hr-HR" sz="2200" kern="1200"/>
            <a:t>: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u Starom zavjetu (praocima i prorocima)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/>
            <a:t>u Novom zavjetu (</a:t>
          </a:r>
          <a:r>
            <a:rPr lang="hr-HR" sz="2200" b="1" kern="1200">
              <a:solidFill>
                <a:srgbClr val="C00000"/>
              </a:solidFill>
            </a:rPr>
            <a:t>vrhunac je u Isusu Kristu</a:t>
          </a:r>
          <a:r>
            <a:rPr lang="hr-HR" sz="2200" kern="1200"/>
            <a:t>)</a:t>
          </a:r>
          <a:endParaRPr lang="en-US" sz="2200" kern="1200"/>
        </a:p>
      </dsp:txBody>
      <dsp:txXfrm>
        <a:off x="89200" y="1896107"/>
        <a:ext cx="5893097" cy="1529236"/>
      </dsp:txXfrm>
    </dsp:sp>
    <dsp:sp modelId="{A547C95F-B035-4DF3-822A-F6CCC75CA989}">
      <dsp:nvSpPr>
        <dsp:cNvPr id="0" name=""/>
        <dsp:cNvSpPr/>
      </dsp:nvSpPr>
      <dsp:spPr>
        <a:xfrm>
          <a:off x="1279220" y="3270331"/>
          <a:ext cx="6779941" cy="591356"/>
        </a:xfrm>
        <a:custGeom>
          <a:avLst/>
          <a:gdLst/>
          <a:ahLst/>
          <a:cxnLst/>
          <a:rect l="0" t="0" r="0" b="0"/>
          <a:pathLst>
            <a:path>
              <a:moveTo>
                <a:pt x="6779941" y="0"/>
              </a:moveTo>
              <a:lnTo>
                <a:pt x="6779941" y="312778"/>
              </a:lnTo>
              <a:lnTo>
                <a:pt x="0" y="312778"/>
              </a:lnTo>
              <a:lnTo>
                <a:pt x="0" y="59135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498981" y="3563663"/>
        <a:ext cx="340420" cy="4692"/>
      </dsp:txXfrm>
    </dsp:sp>
    <dsp:sp modelId="{8CA0919F-ECA5-41D2-8D82-479DA083A9F3}">
      <dsp:nvSpPr>
        <dsp:cNvPr id="0" name=""/>
        <dsp:cNvSpPr/>
      </dsp:nvSpPr>
      <dsp:spPr>
        <a:xfrm>
          <a:off x="6451042" y="2049319"/>
          <a:ext cx="3216239" cy="1222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865" tIns="104826" rIns="99865" bIns="10482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Božja se Objava najprije prenosila </a:t>
          </a:r>
          <a:r>
            <a:rPr lang="hr-HR" sz="2200" b="1" kern="1200">
              <a:solidFill>
                <a:srgbClr val="C00000"/>
              </a:solidFill>
            </a:rPr>
            <a:t>usmenim</a:t>
          </a:r>
          <a:r>
            <a:rPr lang="hr-HR" sz="2200" kern="1200"/>
            <a:t>, a potom i </a:t>
          </a:r>
          <a:r>
            <a:rPr lang="hr-HR" sz="2200" b="1" kern="1200">
              <a:solidFill>
                <a:srgbClr val="C00000"/>
              </a:solidFill>
            </a:rPr>
            <a:t>pisanim</a:t>
          </a:r>
          <a:r>
            <a:rPr lang="hr-HR" sz="2200" kern="1200"/>
            <a:t> putem</a:t>
          </a:r>
          <a:endParaRPr lang="en-US" sz="2200" kern="1200"/>
        </a:p>
      </dsp:txBody>
      <dsp:txXfrm>
        <a:off x="6451042" y="2049319"/>
        <a:ext cx="3216239" cy="1222811"/>
      </dsp:txXfrm>
    </dsp:sp>
    <dsp:sp modelId="{F9B1BE2A-AE94-43E9-A569-23139C8A9336}">
      <dsp:nvSpPr>
        <dsp:cNvPr id="0" name=""/>
        <dsp:cNvSpPr/>
      </dsp:nvSpPr>
      <dsp:spPr>
        <a:xfrm>
          <a:off x="2467440" y="4459774"/>
          <a:ext cx="4381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4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74794" y="4503148"/>
        <a:ext cx="23437" cy="4692"/>
      </dsp:txXfrm>
    </dsp:sp>
    <dsp:sp modelId="{C8BD7599-FBEC-46C9-8B6E-E1934A03ABA8}">
      <dsp:nvSpPr>
        <dsp:cNvPr id="0" name=""/>
        <dsp:cNvSpPr/>
      </dsp:nvSpPr>
      <dsp:spPr>
        <a:xfrm>
          <a:off x="89200" y="3894088"/>
          <a:ext cx="2380040" cy="1222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865" tIns="104826" rIns="99865" bIns="10482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na Božju Objavu odgovaramo </a:t>
          </a:r>
          <a:r>
            <a:rPr lang="hr-HR" sz="2200" b="1" kern="1200">
              <a:solidFill>
                <a:srgbClr val="C00000"/>
              </a:solidFill>
            </a:rPr>
            <a:t>vjerom</a:t>
          </a:r>
          <a:endParaRPr lang="en-US" sz="2200" b="1" kern="1200">
            <a:solidFill>
              <a:srgbClr val="C00000"/>
            </a:solidFill>
          </a:endParaRPr>
        </a:p>
      </dsp:txBody>
      <dsp:txXfrm>
        <a:off x="89200" y="3894088"/>
        <a:ext cx="2380040" cy="1222811"/>
      </dsp:txXfrm>
    </dsp:sp>
    <dsp:sp modelId="{0D5BF065-0742-4FC4-8529-BF991C72CB96}">
      <dsp:nvSpPr>
        <dsp:cNvPr id="0" name=""/>
        <dsp:cNvSpPr/>
      </dsp:nvSpPr>
      <dsp:spPr>
        <a:xfrm>
          <a:off x="5878841" y="4459774"/>
          <a:ext cx="4381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14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086195" y="4503148"/>
        <a:ext cx="23437" cy="4692"/>
      </dsp:txXfrm>
    </dsp:sp>
    <dsp:sp modelId="{228979BD-C977-4F63-9B7A-DB446AE1FC64}">
      <dsp:nvSpPr>
        <dsp:cNvPr id="0" name=""/>
        <dsp:cNvSpPr/>
      </dsp:nvSpPr>
      <dsp:spPr>
        <a:xfrm>
          <a:off x="2937985" y="3894088"/>
          <a:ext cx="2942656" cy="1222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865" tIns="104826" rIns="99865" bIns="10482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tumačenje Objave kroz povijest Crkve naziva se </a:t>
          </a:r>
          <a:r>
            <a:rPr lang="hr-HR" sz="2200" b="1" kern="1200">
              <a:solidFill>
                <a:srgbClr val="C00000"/>
              </a:solidFill>
            </a:rPr>
            <a:t>Predaja</a:t>
          </a:r>
          <a:endParaRPr lang="en-US" sz="2200" b="1" kern="1200">
            <a:solidFill>
              <a:srgbClr val="C00000"/>
            </a:solidFill>
          </a:endParaRPr>
        </a:p>
      </dsp:txBody>
      <dsp:txXfrm>
        <a:off x="2937985" y="3894088"/>
        <a:ext cx="2942656" cy="1222811"/>
      </dsp:txXfrm>
    </dsp:sp>
    <dsp:sp modelId="{D19BA3AD-7EED-42B5-BE2F-17EC8C32BDA4}">
      <dsp:nvSpPr>
        <dsp:cNvPr id="0" name=""/>
        <dsp:cNvSpPr/>
      </dsp:nvSpPr>
      <dsp:spPr>
        <a:xfrm>
          <a:off x="6349385" y="3894088"/>
          <a:ext cx="4153158" cy="1222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865" tIns="104826" rIns="99865" bIns="10482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da se ne iskrive Objava i Predaja brine </a:t>
          </a:r>
          <a:r>
            <a:rPr lang="hr-HR" sz="2200" b="1" kern="1200">
              <a:solidFill>
                <a:srgbClr val="C00000"/>
              </a:solidFill>
            </a:rPr>
            <a:t>crkveno učiteljstvo </a:t>
          </a:r>
          <a:r>
            <a:rPr lang="hr-HR" sz="2200" kern="1200"/>
            <a:t>(papa u  zajedništvu s biskupima)</a:t>
          </a:r>
          <a:endParaRPr lang="en-US" sz="2200" kern="1200"/>
        </a:p>
      </dsp:txBody>
      <dsp:txXfrm>
        <a:off x="6349385" y="3894088"/>
        <a:ext cx="4153158" cy="1222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84357-EA8C-4B10-B607-5C53FA3C77C3}">
      <dsp:nvSpPr>
        <dsp:cNvPr id="0" name=""/>
        <dsp:cNvSpPr/>
      </dsp:nvSpPr>
      <dsp:spPr>
        <a:xfrm>
          <a:off x="0" y="322179"/>
          <a:ext cx="2628900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2555E0-6DED-474D-A229-E5AF20D4D264}">
      <dsp:nvSpPr>
        <dsp:cNvPr id="0" name=""/>
        <dsp:cNvSpPr/>
      </dsp:nvSpPr>
      <dsp:spPr>
        <a:xfrm>
          <a:off x="131316" y="12219"/>
          <a:ext cx="2361338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556" tIns="0" rIns="69556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>
              <a:solidFill>
                <a:srgbClr val="C00000"/>
              </a:solidFill>
            </a:rPr>
            <a:t>Objava</a:t>
          </a:r>
          <a:endParaRPr lang="hr-HR" sz="3600" kern="1200">
            <a:solidFill>
              <a:srgbClr val="C00000"/>
            </a:solidFill>
          </a:endParaRPr>
        </a:p>
      </dsp:txBody>
      <dsp:txXfrm>
        <a:off x="161578" y="42481"/>
        <a:ext cx="2300814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79EFC-B854-45A2-8777-84F89BDBE086}">
      <dsp:nvSpPr>
        <dsp:cNvPr id="0" name=""/>
        <dsp:cNvSpPr/>
      </dsp:nvSpPr>
      <dsp:spPr>
        <a:xfrm>
          <a:off x="0" y="0"/>
          <a:ext cx="5299586" cy="121137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dijeli se na: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400" kern="1200"/>
        </a:p>
      </dsp:txBody>
      <dsp:txXfrm>
        <a:off x="0" y="0"/>
        <a:ext cx="5299586" cy="1211371"/>
      </dsp:txXfrm>
    </dsp:sp>
    <dsp:sp modelId="{3CB45D61-20B2-4483-945B-2714A5D553FA}">
      <dsp:nvSpPr>
        <dsp:cNvPr id="0" name=""/>
        <dsp:cNvSpPr/>
      </dsp:nvSpPr>
      <dsp:spPr>
        <a:xfrm>
          <a:off x="0" y="1211371"/>
          <a:ext cx="2649793" cy="25438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NARAVNU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Božji tragovi koje vidimo u prirodi, u ljudima, u savjesti...</a:t>
          </a:r>
        </a:p>
      </dsp:txBody>
      <dsp:txXfrm>
        <a:off x="0" y="1211371"/>
        <a:ext cx="2649793" cy="2543879"/>
      </dsp:txXfrm>
    </dsp:sp>
    <dsp:sp modelId="{C41666E2-245D-4F17-A2ED-E6995FF918F0}">
      <dsp:nvSpPr>
        <dsp:cNvPr id="0" name=""/>
        <dsp:cNvSpPr/>
      </dsp:nvSpPr>
      <dsp:spPr>
        <a:xfrm>
          <a:off x="2649793" y="1211371"/>
          <a:ext cx="2649793" cy="25438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NADNARAVNU</a:t>
          </a:r>
          <a:r>
            <a:rPr lang="hr-HR" sz="2400" kern="120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izravno Božje očitovanje ljudima na način da vide nešto od njegove nebeske slave</a:t>
          </a:r>
        </a:p>
      </dsp:txBody>
      <dsp:txXfrm>
        <a:off x="2649793" y="1211371"/>
        <a:ext cx="2649793" cy="2543879"/>
      </dsp:txXfrm>
    </dsp:sp>
    <dsp:sp modelId="{D6E325D7-1B6A-432F-BB2D-5861F2A0E15B}">
      <dsp:nvSpPr>
        <dsp:cNvPr id="0" name=""/>
        <dsp:cNvSpPr/>
      </dsp:nvSpPr>
      <dsp:spPr>
        <a:xfrm>
          <a:off x="0" y="3755250"/>
          <a:ext cx="5299586" cy="28265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E639B-2018-4C19-A2B8-C84E9B465A38}">
      <dsp:nvSpPr>
        <dsp:cNvPr id="0" name=""/>
        <dsp:cNvSpPr/>
      </dsp:nvSpPr>
      <dsp:spPr>
        <a:xfrm>
          <a:off x="2500" y="0"/>
          <a:ext cx="5115112" cy="37885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/>
            <a:t>Bog nam je svoju Objavu ostavio u </a:t>
          </a:r>
          <a:r>
            <a:rPr lang="hr-HR" sz="2400" b="1" kern="1200">
              <a:solidFill>
                <a:srgbClr val="C00000"/>
              </a:solidFill>
            </a:rPr>
            <a:t>Svetom Pismu</a:t>
          </a:r>
        </a:p>
      </dsp:txBody>
      <dsp:txXfrm>
        <a:off x="2500" y="0"/>
        <a:ext cx="5115112" cy="1136564"/>
      </dsp:txXfrm>
    </dsp:sp>
    <dsp:sp modelId="{352735B5-038E-4D1E-B6EB-2FDE28D75FA3}">
      <dsp:nvSpPr>
        <dsp:cNvPr id="0" name=""/>
        <dsp:cNvSpPr/>
      </dsp:nvSpPr>
      <dsp:spPr>
        <a:xfrm>
          <a:off x="327125" y="1136829"/>
          <a:ext cx="4465861" cy="65784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zato kažemo da je Sveto Pismo Božja riječ</a:t>
          </a:r>
        </a:p>
      </dsp:txBody>
      <dsp:txXfrm>
        <a:off x="346393" y="1156097"/>
        <a:ext cx="4427325" cy="619311"/>
      </dsp:txXfrm>
    </dsp:sp>
    <dsp:sp modelId="{7960B2F5-2437-46E8-A2E2-334D24382135}">
      <dsp:nvSpPr>
        <dsp:cNvPr id="0" name=""/>
        <dsp:cNvSpPr/>
      </dsp:nvSpPr>
      <dsp:spPr>
        <a:xfrm>
          <a:off x="327125" y="1860624"/>
          <a:ext cx="4465861" cy="65361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0" kern="1200"/>
            <a:t>u njoj je sadržano sve što nam je Bog htio priopćiti</a:t>
          </a:r>
          <a:endParaRPr lang="hr-HR" sz="2200" kern="1200"/>
        </a:p>
      </dsp:txBody>
      <dsp:txXfrm>
        <a:off x="346269" y="1879768"/>
        <a:ext cx="4427573" cy="615323"/>
      </dsp:txXfrm>
    </dsp:sp>
    <dsp:sp modelId="{A4ECCF43-80DF-4B39-A043-B4F18576E840}">
      <dsp:nvSpPr>
        <dsp:cNvPr id="0" name=""/>
        <dsp:cNvSpPr/>
      </dsp:nvSpPr>
      <dsp:spPr>
        <a:xfrm>
          <a:off x="301734" y="2580184"/>
          <a:ext cx="4516644" cy="101866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važno je svakodnevno čitati Sveto Pismo i spoznavati značenje Božje Objave</a:t>
          </a:r>
        </a:p>
      </dsp:txBody>
      <dsp:txXfrm>
        <a:off x="331570" y="2610020"/>
        <a:ext cx="4456972" cy="958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573E-F292-473F-AAD9-1790B5BA40CA}">
      <dsp:nvSpPr>
        <dsp:cNvPr id="0" name=""/>
        <dsp:cNvSpPr/>
      </dsp:nvSpPr>
      <dsp:spPr>
        <a:xfrm>
          <a:off x="471325" y="2805"/>
          <a:ext cx="5025710" cy="31780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0" kern="1200"/>
            <a:t>Bog se objavio: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b="0" kern="1200"/>
            <a:t>Abrahamu oko 1900. god. pr. Kr.,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b="0" kern="1200"/>
            <a:t>Mojsiju oko 1300. pr. Kr.,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b="0" kern="1200"/>
            <a:t>objavljivao se prorocima i drugim ljudima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hr-HR" sz="2000" b="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0" kern="1200"/>
            <a:t>Božja riječ se prenosila: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b="0" kern="1200"/>
            <a:t>najprije usmeno,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b="0" kern="1200"/>
            <a:t>zapisivala se od oko 1000. god. pr. Kr. do 50. god. pr. Kr.</a:t>
          </a:r>
        </a:p>
      </dsp:txBody>
      <dsp:txXfrm>
        <a:off x="545791" y="77271"/>
        <a:ext cx="4876778" cy="3103606"/>
      </dsp:txXfrm>
    </dsp:sp>
    <dsp:sp modelId="{1E2D1B17-0715-4DA4-9C22-A83962198FEA}">
      <dsp:nvSpPr>
        <dsp:cNvPr id="0" name=""/>
        <dsp:cNvSpPr/>
      </dsp:nvSpPr>
      <dsp:spPr>
        <a:xfrm>
          <a:off x="855472" y="3180877"/>
          <a:ext cx="4257417" cy="1366571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STARI ZAVJET: </a:t>
          </a:r>
        </a:p>
      </dsp:txBody>
      <dsp:txXfrm>
        <a:off x="855472" y="3180877"/>
        <a:ext cx="2998181" cy="1366571"/>
      </dsp:txXfrm>
    </dsp:sp>
    <dsp:sp modelId="{F3DBC6EC-1E21-4FC6-8163-E911D9151FDC}">
      <dsp:nvSpPr>
        <dsp:cNvPr id="0" name=""/>
        <dsp:cNvSpPr/>
      </dsp:nvSpPr>
      <dsp:spPr>
        <a:xfrm>
          <a:off x="3974089" y="3397945"/>
          <a:ext cx="1490096" cy="1490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30C46-6B85-4C23-9EC1-0A1E2406E28C}">
      <dsp:nvSpPr>
        <dsp:cNvPr id="0" name=""/>
        <dsp:cNvSpPr/>
      </dsp:nvSpPr>
      <dsp:spPr>
        <a:xfrm>
          <a:off x="5866198" y="2805"/>
          <a:ext cx="4812797" cy="31780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0" kern="1200"/>
            <a:t>Bog se objavio u Isusu Kristu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400" b="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0" kern="1200"/>
            <a:t>nakon Kristove smrti njegova se poruka prenosi: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b="0" kern="1200"/>
            <a:t>najprije usmeno,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hr-HR" sz="2000" b="0" kern="1200"/>
            <a:t>zapisuje se od oko 50. - 100. god. posl. Kr.</a:t>
          </a:r>
        </a:p>
      </dsp:txBody>
      <dsp:txXfrm>
        <a:off x="5940664" y="77271"/>
        <a:ext cx="4663865" cy="3103606"/>
      </dsp:txXfrm>
    </dsp:sp>
    <dsp:sp modelId="{A66BAD17-45B9-47FD-97D1-3C18CBA43EAE}">
      <dsp:nvSpPr>
        <dsp:cNvPr id="0" name=""/>
        <dsp:cNvSpPr/>
      </dsp:nvSpPr>
      <dsp:spPr>
        <a:xfrm>
          <a:off x="6143888" y="3180877"/>
          <a:ext cx="4257417" cy="136657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/>
            <a:t>NOVI ZAVJET: </a:t>
          </a:r>
        </a:p>
      </dsp:txBody>
      <dsp:txXfrm>
        <a:off x="6143888" y="3180877"/>
        <a:ext cx="2998181" cy="1366571"/>
      </dsp:txXfrm>
    </dsp:sp>
    <dsp:sp modelId="{239E55CF-B04F-4598-993C-6048552CAB27}">
      <dsp:nvSpPr>
        <dsp:cNvPr id="0" name=""/>
        <dsp:cNvSpPr/>
      </dsp:nvSpPr>
      <dsp:spPr>
        <a:xfrm>
          <a:off x="9262505" y="3397945"/>
          <a:ext cx="1490096" cy="14900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23A78-2BDC-4DAD-A318-F0415310FB8B}">
      <dsp:nvSpPr>
        <dsp:cNvPr id="0" name=""/>
        <dsp:cNvSpPr/>
      </dsp:nvSpPr>
      <dsp:spPr>
        <a:xfrm>
          <a:off x="0" y="1064186"/>
          <a:ext cx="4044336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C734E7-518E-4CD8-BF6C-710313CF504B}">
      <dsp:nvSpPr>
        <dsp:cNvPr id="0" name=""/>
        <dsp:cNvSpPr/>
      </dsp:nvSpPr>
      <dsp:spPr>
        <a:xfrm>
          <a:off x="199847" y="31788"/>
          <a:ext cx="3842439" cy="1460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006" tIns="0" rIns="1070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do Krista Bog se objavljivao starozavjetnim ljudima, a ta je Objava sadržana u </a:t>
          </a:r>
          <a:r>
            <a:rPr lang="hr-HR" sz="2200" b="1" kern="1200">
              <a:solidFill>
                <a:srgbClr val="C00000"/>
              </a:solidFill>
            </a:rPr>
            <a:t>Starom Zavjetu</a:t>
          </a:r>
          <a:endParaRPr lang="hr-HR" sz="2200" kern="1200">
            <a:solidFill>
              <a:srgbClr val="C00000"/>
            </a:solidFill>
          </a:endParaRPr>
        </a:p>
      </dsp:txBody>
      <dsp:txXfrm>
        <a:off x="271140" y="103081"/>
        <a:ext cx="3699853" cy="1317852"/>
      </dsp:txXfrm>
    </dsp:sp>
    <dsp:sp modelId="{A9D5CAA2-D001-4DDA-ADEC-8698D8CBA4EC}">
      <dsp:nvSpPr>
        <dsp:cNvPr id="0" name=""/>
        <dsp:cNvSpPr/>
      </dsp:nvSpPr>
      <dsp:spPr>
        <a:xfrm>
          <a:off x="0" y="2618173"/>
          <a:ext cx="4044336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B09034-F6B2-4671-9EF9-24493B285B5A}">
      <dsp:nvSpPr>
        <dsp:cNvPr id="0" name=""/>
        <dsp:cNvSpPr/>
      </dsp:nvSpPr>
      <dsp:spPr>
        <a:xfrm>
          <a:off x="194910" y="1951586"/>
          <a:ext cx="3845452" cy="109462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006" tIns="0" rIns="1070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na puno mjesta Stari Zavjet </a:t>
          </a:r>
          <a:r>
            <a:rPr lang="hr-HR" sz="2200" b="1" kern="1200">
              <a:solidFill>
                <a:srgbClr val="C00000"/>
              </a:solidFill>
            </a:rPr>
            <a:t>nagovješćuje dolazak Mesije</a:t>
          </a:r>
          <a:endParaRPr lang="hr-HR" sz="2200" kern="1200">
            <a:solidFill>
              <a:srgbClr val="C00000"/>
            </a:solidFill>
          </a:endParaRPr>
        </a:p>
      </dsp:txBody>
      <dsp:txXfrm>
        <a:off x="248345" y="2005021"/>
        <a:ext cx="3738582" cy="987756"/>
      </dsp:txXfrm>
    </dsp:sp>
    <dsp:sp modelId="{F65BAAFC-50F6-4868-8E16-3498DD652F13}">
      <dsp:nvSpPr>
        <dsp:cNvPr id="0" name=""/>
        <dsp:cNvSpPr/>
      </dsp:nvSpPr>
      <dsp:spPr>
        <a:xfrm>
          <a:off x="0" y="4215811"/>
          <a:ext cx="4044336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D0ED89-D9D8-4BB2-AB0B-245029C361C8}">
      <dsp:nvSpPr>
        <dsp:cNvPr id="0" name=""/>
        <dsp:cNvSpPr/>
      </dsp:nvSpPr>
      <dsp:spPr>
        <a:xfrm>
          <a:off x="194910" y="3505573"/>
          <a:ext cx="3845452" cy="11382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006" tIns="0" rIns="1070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u </a:t>
          </a:r>
          <a:r>
            <a:rPr lang="hr-HR" sz="2200" b="1" kern="1200">
              <a:solidFill>
                <a:srgbClr val="C00000"/>
              </a:solidFill>
            </a:rPr>
            <a:t>Isusu Kristu </a:t>
          </a:r>
          <a:r>
            <a:rPr lang="hr-HR" sz="2200" kern="1200"/>
            <a:t>sam se Bog utjelovljuje - zato je On </a:t>
          </a:r>
          <a:r>
            <a:rPr lang="hr-HR" sz="2200" b="1" kern="1200">
              <a:solidFill>
                <a:srgbClr val="C00000"/>
              </a:solidFill>
            </a:rPr>
            <a:t>vrhunac Objave</a:t>
          </a:r>
          <a:endParaRPr lang="hr-HR" sz="2200" kern="1200">
            <a:solidFill>
              <a:srgbClr val="C00000"/>
            </a:solidFill>
          </a:endParaRPr>
        </a:p>
      </dsp:txBody>
      <dsp:txXfrm>
        <a:off x="250476" y="3561139"/>
        <a:ext cx="3734320" cy="10271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BD624-7F07-4E80-8D72-DDC0E232DE59}">
      <dsp:nvSpPr>
        <dsp:cNvPr id="0" name=""/>
        <dsp:cNvSpPr/>
      </dsp:nvSpPr>
      <dsp:spPr>
        <a:xfrm>
          <a:off x="0" y="0"/>
          <a:ext cx="51270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66D09-22CD-403B-A7DC-A7FF09488127}">
      <dsp:nvSpPr>
        <dsp:cNvPr id="0" name=""/>
        <dsp:cNvSpPr/>
      </dsp:nvSpPr>
      <dsp:spPr>
        <a:xfrm>
          <a:off x="0" y="0"/>
          <a:ext cx="5127029" cy="84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Krist se utjelovio da bi nas </a:t>
          </a:r>
          <a:r>
            <a:rPr lang="hr-HR" sz="2100" b="1" kern="1200">
              <a:solidFill>
                <a:srgbClr val="C00000"/>
              </a:solidFill>
            </a:rPr>
            <a:t>otkupio od grijeha</a:t>
          </a:r>
          <a:endParaRPr lang="hr-HR" sz="2100" kern="1200">
            <a:solidFill>
              <a:srgbClr val="C00000"/>
            </a:solidFill>
          </a:endParaRPr>
        </a:p>
      </dsp:txBody>
      <dsp:txXfrm>
        <a:off x="0" y="0"/>
        <a:ext cx="5127029" cy="844550"/>
      </dsp:txXfrm>
    </dsp:sp>
    <dsp:sp modelId="{1F9BA60E-E6A7-4E24-9748-3C913F7A9391}">
      <dsp:nvSpPr>
        <dsp:cNvPr id="0" name=""/>
        <dsp:cNvSpPr/>
      </dsp:nvSpPr>
      <dsp:spPr>
        <a:xfrm>
          <a:off x="0" y="844550"/>
          <a:ext cx="512702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C121E-E3F6-4243-BE2B-12DD64BF56FC}">
      <dsp:nvSpPr>
        <dsp:cNvPr id="0" name=""/>
        <dsp:cNvSpPr/>
      </dsp:nvSpPr>
      <dsp:spPr>
        <a:xfrm>
          <a:off x="0" y="844550"/>
          <a:ext cx="5127029" cy="84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On nam objavljuje </a:t>
          </a:r>
          <a:r>
            <a:rPr lang="hr-HR" sz="2100" b="1" kern="1200">
              <a:solidFill>
                <a:srgbClr val="C00000"/>
              </a:solidFill>
            </a:rPr>
            <a:t>Oca</a:t>
          </a:r>
          <a:r>
            <a:rPr lang="hr-HR" sz="2100" kern="1200"/>
            <a:t> kao čistu </a:t>
          </a:r>
          <a:r>
            <a:rPr lang="hr-HR" sz="2100" b="1" kern="1200">
              <a:solidFill>
                <a:srgbClr val="C00000"/>
              </a:solidFill>
            </a:rPr>
            <a:t>Ljubav</a:t>
          </a:r>
          <a:endParaRPr lang="hr-HR" sz="2100" kern="1200">
            <a:solidFill>
              <a:srgbClr val="C00000"/>
            </a:solidFill>
          </a:endParaRPr>
        </a:p>
      </dsp:txBody>
      <dsp:txXfrm>
        <a:off x="0" y="844550"/>
        <a:ext cx="5127029" cy="844550"/>
      </dsp:txXfrm>
    </dsp:sp>
    <dsp:sp modelId="{6AEB7AE9-5FF1-43E3-A85A-ECF4A1F43812}">
      <dsp:nvSpPr>
        <dsp:cNvPr id="0" name=""/>
        <dsp:cNvSpPr/>
      </dsp:nvSpPr>
      <dsp:spPr>
        <a:xfrm>
          <a:off x="0" y="1689100"/>
          <a:ext cx="51270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1DE87-2047-43A2-BDBE-9804F38FD9B0}">
      <dsp:nvSpPr>
        <dsp:cNvPr id="0" name=""/>
        <dsp:cNvSpPr/>
      </dsp:nvSpPr>
      <dsp:spPr>
        <a:xfrm>
          <a:off x="0" y="1689100"/>
          <a:ext cx="5127029" cy="84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daruje nam </a:t>
          </a:r>
          <a:r>
            <a:rPr lang="hr-HR" sz="2100" b="1" kern="1200">
              <a:solidFill>
                <a:srgbClr val="C00000"/>
              </a:solidFill>
            </a:rPr>
            <a:t>Duha Svetoga </a:t>
          </a:r>
          <a:r>
            <a:rPr lang="hr-HR" sz="2100" kern="1200"/>
            <a:t>da nas vodi kroz život</a:t>
          </a:r>
        </a:p>
      </dsp:txBody>
      <dsp:txXfrm>
        <a:off x="0" y="1689100"/>
        <a:ext cx="5127029" cy="844550"/>
      </dsp:txXfrm>
    </dsp:sp>
    <dsp:sp modelId="{17BC8647-C139-4EE2-A274-6E27A817270A}">
      <dsp:nvSpPr>
        <dsp:cNvPr id="0" name=""/>
        <dsp:cNvSpPr/>
      </dsp:nvSpPr>
      <dsp:spPr>
        <a:xfrm>
          <a:off x="0" y="2533650"/>
          <a:ext cx="512702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C0E42-1365-4B4B-91B5-61F843390A15}">
      <dsp:nvSpPr>
        <dsp:cNvPr id="0" name=""/>
        <dsp:cNvSpPr/>
      </dsp:nvSpPr>
      <dsp:spPr>
        <a:xfrm>
          <a:off x="0" y="2533650"/>
          <a:ext cx="5127029" cy="84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poziva nas </a:t>
          </a:r>
          <a:r>
            <a:rPr lang="hr-HR" sz="2100" b="1" kern="1200">
              <a:solidFill>
                <a:srgbClr val="C00000"/>
              </a:solidFill>
            </a:rPr>
            <a:t>u zajedništvo sa sobom</a:t>
          </a:r>
          <a:r>
            <a:rPr lang="hr-HR" sz="2100" kern="1200"/>
            <a:t>, vraća nam izvornu svetost i </a:t>
          </a:r>
          <a:r>
            <a:rPr lang="hr-HR" sz="2100" b="1" kern="1200">
              <a:solidFill>
                <a:srgbClr val="C00000"/>
              </a:solidFill>
            </a:rPr>
            <a:t>daruje vječni život</a:t>
          </a:r>
        </a:p>
      </dsp:txBody>
      <dsp:txXfrm>
        <a:off x="0" y="2533650"/>
        <a:ext cx="5127029" cy="84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4CE5E-3C96-4199-B4F0-93BFD22104C3}" type="datetimeFigureOut">
              <a:rPr lang="hr-HR" smtClean="0"/>
              <a:pPr/>
              <a:t>20.1.2021.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7AA39-AA5A-4091-9E3F-AD6F391AB2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604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7AA39-AA5A-4091-9E3F-AD6F391AB25C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01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2063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8367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2337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2862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012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8989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2954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9598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6123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725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1368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25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9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4.jpe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jesus resurrection filippo lippi">
            <a:extLst>
              <a:ext uri="{FF2B5EF4-FFF2-40B4-BE49-F238E27FC236}">
                <a16:creationId xmlns:a16="http://schemas.microsoft.com/office/drawing/2014/main" xmlns="" id="{48E0F5A4-EFFF-4854-8DD2-B894DACD8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KRŠĆANSKA OBJAVA I NJEZINO PRENOŠENJE</a:t>
            </a:r>
          </a:p>
        </p:txBody>
      </p:sp>
      <p:cxnSp>
        <p:nvCxnSpPr>
          <p:cNvPr id="1032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3946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764"/>
            <a:ext cx="6286499" cy="118683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3600" b="1">
                <a:solidFill>
                  <a:srgbClr val="C00000"/>
                </a:solidFill>
              </a:rPr>
              <a:t>Smisao Objave</a:t>
            </a:r>
            <a:endParaRPr lang="en-US" sz="3600" b="1" kern="1200">
              <a:solidFill>
                <a:srgbClr val="C00000"/>
              </a:solidFill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xmlns="" id="{2D59EEEB-795B-43C0-93A1-232A444E3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059858"/>
              </p:ext>
            </p:extLst>
          </p:nvPr>
        </p:nvGraphicFramePr>
        <p:xfrm>
          <a:off x="484486" y="2093757"/>
          <a:ext cx="5127029" cy="337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Slikovni rezultat za trojstvo vjera i djela">
            <a:extLst>
              <a:ext uri="{FF2B5EF4-FFF2-40B4-BE49-F238E27FC236}">
                <a16:creationId xmlns:a16="http://schemas.microsoft.com/office/drawing/2014/main" xmlns="" id="{453ADB97-06FC-4B4F-AC12-125753BB4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9" r="12858" b="1"/>
          <a:stretch/>
        </p:blipFill>
        <p:spPr bwMode="auto">
          <a:xfrm>
            <a:off x="6096000" y="338882"/>
            <a:ext cx="5461724" cy="557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C9F3143-5554-4174-9A57-12CB87A4FC55}"/>
              </a:ext>
            </a:extLst>
          </p:cNvPr>
          <p:cNvSpPr txBox="1"/>
          <p:nvPr/>
        </p:nvSpPr>
        <p:spPr>
          <a:xfrm>
            <a:off x="0" y="5830118"/>
            <a:ext cx="12192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hr-HR" sz="2400" i="1">
                <a:solidFill>
                  <a:srgbClr val="C00000"/>
                </a:solidFill>
              </a:rPr>
              <a:t>Sve mi preda Otac moj i nitko ne zna tko je Sin - doli Otac; niti tko je Otac - doli Sin i onaj komu Sin hoće da objavi </a:t>
            </a:r>
            <a:r>
              <a:rPr lang="hr-HR">
                <a:solidFill>
                  <a:srgbClr val="C00000"/>
                </a:solidFill>
              </a:rPr>
              <a:t>(Lk 10,22).</a:t>
            </a:r>
            <a:endParaRPr lang="hr-HR" sz="2400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99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51" y="469900"/>
            <a:ext cx="7716830" cy="914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3600" b="1">
                <a:solidFill>
                  <a:srgbClr val="C00000"/>
                </a:solidFill>
              </a:rPr>
              <a:t>Odgovor na Božju Objavu - vjera</a:t>
            </a:r>
            <a:endParaRPr lang="en-US" sz="3600" b="1" kern="1200">
              <a:solidFill>
                <a:srgbClr val="C00000"/>
              </a:solidFill>
            </a:endParaRPr>
          </a:p>
        </p:txBody>
      </p:sp>
      <p:pic>
        <p:nvPicPr>
          <p:cNvPr id="12292" name="Picture 4" descr="Povezana slika">
            <a:extLst>
              <a:ext uri="{FF2B5EF4-FFF2-40B4-BE49-F238E27FC236}">
                <a16:creationId xmlns:a16="http://schemas.microsoft.com/office/drawing/2014/main" xmlns="" id="{73542FF4-0584-442C-8051-2494DF366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37" r="2" b="2168"/>
          <a:stretch/>
        </p:blipFill>
        <p:spPr bwMode="auto">
          <a:xfrm>
            <a:off x="20" y="10"/>
            <a:ext cx="4475130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likovni rezultat za trojstvo vjera i djela">
            <a:extLst>
              <a:ext uri="{FF2B5EF4-FFF2-40B4-BE49-F238E27FC236}">
                <a16:creationId xmlns:a16="http://schemas.microsoft.com/office/drawing/2014/main" xmlns="" id="{6FA75C1D-C78A-4446-9075-DEA3BECCA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52" r="2" b="17569"/>
          <a:stretch/>
        </p:blipFill>
        <p:spPr bwMode="auto">
          <a:xfrm>
            <a:off x="20" y="2325504"/>
            <a:ext cx="4475130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likovni rezultat za trojstvo vjera i djela">
            <a:extLst>
              <a:ext uri="{FF2B5EF4-FFF2-40B4-BE49-F238E27FC236}">
                <a16:creationId xmlns:a16="http://schemas.microsoft.com/office/drawing/2014/main" xmlns="" id="{2B142AA3-168D-45E3-8C6C-44B91D53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2" r="2" b="22899"/>
          <a:stretch/>
        </p:blipFill>
        <p:spPr bwMode="auto">
          <a:xfrm>
            <a:off x="20" y="4634159"/>
            <a:ext cx="4475130" cy="2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021E7CE5-1A12-471E-A699-439D959FE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6392479"/>
              </p:ext>
            </p:extLst>
          </p:nvPr>
        </p:nvGraphicFramePr>
        <p:xfrm>
          <a:off x="4968428" y="1689100"/>
          <a:ext cx="6730276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38115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93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hr-H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Prenošenje Objave - Predaja</a:t>
            </a:r>
            <a:endParaRPr lang="en-US" sz="40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Slikovni rezultat za predaja crkvena">
            <a:extLst>
              <a:ext uri="{FF2B5EF4-FFF2-40B4-BE49-F238E27FC236}">
                <a16:creationId xmlns:a16="http://schemas.microsoft.com/office/drawing/2014/main" xmlns="" id="{63DFB4EF-6D95-406B-81D0-DA7DEB115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689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F9236D7-4AB0-4661-BA40-4C99BAB0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91" y="859044"/>
            <a:ext cx="3424739" cy="4852362"/>
          </a:xfrm>
        </p:spPr>
        <p:txBody>
          <a:bodyPr anchor="ctr">
            <a:noAutofit/>
          </a:bodyPr>
          <a:lstStyle/>
          <a:p>
            <a:pPr lvl="0"/>
            <a:r>
              <a:rPr lang="hr-HR" sz="2100" dirty="0">
                <a:solidFill>
                  <a:srgbClr val="FFFFFF"/>
                </a:solidFill>
              </a:rPr>
              <a:t>Krist je prije svoga uzašašća na nebo naredio učenicima da </a:t>
            </a:r>
            <a:r>
              <a:rPr lang="hr-HR" sz="2100" b="1" dirty="0">
                <a:solidFill>
                  <a:srgbClr val="FFC000"/>
                </a:solidFill>
              </a:rPr>
              <a:t>navješćuju Evanđelje</a:t>
            </a:r>
            <a:r>
              <a:rPr lang="hr-HR" sz="2100" dirty="0">
                <a:solidFill>
                  <a:srgbClr val="FFFFFF"/>
                </a:solidFill>
              </a:rPr>
              <a:t>:</a:t>
            </a:r>
          </a:p>
          <a:p>
            <a:r>
              <a:rPr lang="hr-HR" sz="2000" i="1" dirty="0">
                <a:solidFill>
                  <a:srgbClr val="FFFFFF"/>
                </a:solidFill>
              </a:rPr>
              <a:t>Pođite po svem svijetu, propovijedajte evanđelje svemu stvorenju. Tko </a:t>
            </a:r>
            <a:r>
              <a:rPr lang="hr-HR" sz="2000" i="1" dirty="0" err="1">
                <a:solidFill>
                  <a:srgbClr val="FFFFFF"/>
                </a:solidFill>
              </a:rPr>
              <a:t>uzvjeruje</a:t>
            </a:r>
            <a:r>
              <a:rPr lang="hr-HR" sz="2000" i="1" dirty="0">
                <a:solidFill>
                  <a:srgbClr val="FFFFFF"/>
                </a:solidFill>
              </a:rPr>
              <a:t> i pokrsti se, spasit će se, a tko ne </a:t>
            </a:r>
            <a:r>
              <a:rPr lang="hr-HR" sz="2000" i="1" dirty="0" err="1">
                <a:solidFill>
                  <a:srgbClr val="FFFFFF"/>
                </a:solidFill>
              </a:rPr>
              <a:t>uzvjeruje</a:t>
            </a:r>
            <a:r>
              <a:rPr lang="hr-HR" sz="2000" i="1" dirty="0">
                <a:solidFill>
                  <a:srgbClr val="FFFFFF"/>
                </a:solidFill>
              </a:rPr>
              <a:t>, osudit će se </a:t>
            </a:r>
            <a:r>
              <a:rPr lang="hr-HR" sz="2000" dirty="0">
                <a:solidFill>
                  <a:srgbClr val="FFFFFF"/>
                </a:solidFill>
              </a:rPr>
              <a:t>(</a:t>
            </a:r>
            <a:r>
              <a:rPr lang="hr-HR" sz="2000" dirty="0" err="1">
                <a:solidFill>
                  <a:srgbClr val="FFFFFF"/>
                </a:solidFill>
              </a:rPr>
              <a:t>Mk</a:t>
            </a:r>
            <a:r>
              <a:rPr lang="hr-HR" sz="2000" dirty="0">
                <a:solidFill>
                  <a:srgbClr val="FFFFFF"/>
                </a:solidFill>
              </a:rPr>
              <a:t> 16,15-16)</a:t>
            </a:r>
            <a:endParaRPr lang="hr-HR" sz="2000" dirty="0">
              <a:solidFill>
                <a:srgbClr val="FFFFFF"/>
              </a:solidFill>
              <a:ea typeface="Cambria"/>
            </a:endParaRPr>
          </a:p>
          <a:p>
            <a:r>
              <a:rPr lang="hr-HR" sz="2100" dirty="0">
                <a:solidFill>
                  <a:srgbClr val="FFFFFF"/>
                </a:solidFill>
              </a:rPr>
              <a:t>Krist je učenicima obećao </a:t>
            </a:r>
            <a:r>
              <a:rPr lang="hr-HR" sz="2100" b="1" dirty="0">
                <a:solidFill>
                  <a:srgbClr val="FFC000"/>
                </a:solidFill>
              </a:rPr>
              <a:t>Duha Svetoga </a:t>
            </a:r>
            <a:r>
              <a:rPr lang="hr-HR" sz="2100" dirty="0">
                <a:solidFill>
                  <a:srgbClr val="FFFFFF"/>
                </a:solidFill>
              </a:rPr>
              <a:t>i on je jamac da se Božja Objava </a:t>
            </a:r>
            <a:r>
              <a:rPr lang="hr-HR" sz="2100" b="1" dirty="0">
                <a:solidFill>
                  <a:srgbClr val="FFC000"/>
                </a:solidFill>
              </a:rPr>
              <a:t>točno prenosi</a:t>
            </a:r>
            <a:endParaRPr lang="hr-HR" sz="2100" b="1" dirty="0">
              <a:solidFill>
                <a:srgbClr val="FFC000"/>
              </a:solidFill>
              <a:ea typeface="Cambria"/>
            </a:endParaRPr>
          </a:p>
          <a:p>
            <a:r>
              <a:rPr lang="hr-HR" sz="2100" dirty="0">
                <a:solidFill>
                  <a:srgbClr val="FFFFFF"/>
                </a:solidFill>
              </a:rPr>
              <a:t>prenošenje neiskrivljene Objave od apostola do danas naziva se </a:t>
            </a:r>
            <a:r>
              <a:rPr lang="hr-HR" sz="2100" b="1" dirty="0">
                <a:solidFill>
                  <a:srgbClr val="FFC000"/>
                </a:solidFill>
              </a:rPr>
              <a:t>Predaja ili Tradicija</a:t>
            </a:r>
            <a:endParaRPr lang="hr-HR" sz="2100" b="1" dirty="0">
              <a:solidFill>
                <a:srgbClr val="FFC000"/>
              </a:solidFill>
              <a:ea typeface="Cambria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6241FCC4-CB88-4B53-B494-14F2D89A78F2}"/>
              </a:ext>
            </a:extLst>
          </p:cNvPr>
          <p:cNvSpPr/>
          <p:nvPr/>
        </p:nvSpPr>
        <p:spPr>
          <a:xfrm>
            <a:off x="7385853" y="1846263"/>
            <a:ext cx="4806147" cy="167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>
                <a:solidFill>
                  <a:srgbClr val="C00000"/>
                </a:solidFill>
              </a:rPr>
              <a:t>Pođite po svem svijetu, propovijedajte evanđelje svemu stvorenju. Tko uzvjeruje i pokrsti se, spasit će se, a tko ne uzvjeruje, osudit će se </a:t>
            </a:r>
          </a:p>
          <a:p>
            <a:pPr algn="ctr"/>
            <a:r>
              <a:rPr lang="hr-HR">
                <a:solidFill>
                  <a:srgbClr val="C00000"/>
                </a:solidFill>
              </a:rPr>
              <a:t>(Mk 16,15-16)</a:t>
            </a:r>
          </a:p>
        </p:txBody>
      </p:sp>
    </p:spTree>
    <p:extLst>
      <p:ext uri="{BB962C8B-B14F-4D97-AF65-F5344CB8AC3E}">
        <p14:creationId xmlns:p14="http://schemas.microsoft.com/office/powerpoint/2010/main" xmlns="" val="32501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40" y="777156"/>
            <a:ext cx="5074070" cy="1325563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4000" b="1">
                <a:solidFill>
                  <a:srgbClr val="C00000"/>
                </a:solidFill>
              </a:rPr>
              <a:t>Tumačenje Objave</a:t>
            </a:r>
            <a:endParaRPr lang="en-US" sz="4000" b="1" kern="120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F9236D7-4AB0-4661-BA40-4C99BAB0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030" y="777156"/>
            <a:ext cx="5263730" cy="5598244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endParaRPr lang="hr-HR" sz="1000"/>
          </a:p>
          <a:p>
            <a:r>
              <a:rPr lang="hr-HR" sz="2400" dirty="0"/>
              <a:t>Predaja se oblikovala tijekom povijesti na temelju Objave -  učenja i tumačenja Svetoga Pisma</a:t>
            </a:r>
            <a:endParaRPr lang="hr-HR" sz="2400" b="1" dirty="0" err="1"/>
          </a:p>
          <a:p>
            <a:r>
              <a:rPr lang="hr-HR" sz="2400" dirty="0"/>
              <a:t>sve što je sadržano u Svetom Pismu (pisana riječ) i u Predaji (predana riječ) naziva se </a:t>
            </a:r>
            <a:r>
              <a:rPr lang="hr-HR" sz="2400" b="1" dirty="0" err="1">
                <a:solidFill>
                  <a:srgbClr val="C00000"/>
                </a:solidFill>
              </a:rPr>
              <a:t>poklad</a:t>
            </a:r>
            <a:r>
              <a:rPr lang="hr-HR" sz="2400" b="1" dirty="0">
                <a:solidFill>
                  <a:srgbClr val="C00000"/>
                </a:solidFill>
              </a:rPr>
              <a:t> vjere</a:t>
            </a:r>
            <a:endParaRPr lang="hr-HR" sz="2400" b="1">
              <a:solidFill>
                <a:srgbClr val="C00000"/>
              </a:solidFill>
              <a:ea typeface="Cambria" panose="02040503050406030204"/>
            </a:endParaRPr>
          </a:p>
          <a:p>
            <a:pPr lvl="0"/>
            <a:r>
              <a:rPr lang="hr-HR" sz="2400" dirty="0"/>
              <a:t>da se </a:t>
            </a:r>
            <a:r>
              <a:rPr lang="hr-HR" sz="2400" dirty="0" err="1"/>
              <a:t>poklad</a:t>
            </a:r>
            <a:r>
              <a:rPr lang="hr-HR" sz="2400" dirty="0"/>
              <a:t> vjere vjerodostojno tumači povjereno je, po Kristovoj volji, </a:t>
            </a:r>
            <a:r>
              <a:rPr lang="hr-HR" sz="2400" b="1" dirty="0">
                <a:solidFill>
                  <a:srgbClr val="C00000"/>
                </a:solidFill>
              </a:rPr>
              <a:t>crkvenom učiteljstvu </a:t>
            </a:r>
            <a:r>
              <a:rPr lang="hr-HR" sz="2400" dirty="0"/>
              <a:t>(biskupima na čelu s papom)</a:t>
            </a:r>
            <a:endParaRPr lang="hr-HR" sz="2400" dirty="0">
              <a:ea typeface="Cambri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000" dirty="0"/>
              <a:t>Krist je tu zadaću povjerio apostolima na čelu s Petrom,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000" dirty="0"/>
              <a:t>to su danas biskupi na čelu s papom</a:t>
            </a:r>
            <a:endParaRPr lang="hr-HR" sz="2000" dirty="0">
              <a:ea typeface="Cambria"/>
            </a:endParaRPr>
          </a:p>
          <a:p>
            <a:pPr lvl="0"/>
            <a:endParaRPr lang="hr-HR" sz="2400" b="1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38EB1877-9DA7-4B76-9B95-EB434278A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2" r="15582"/>
          <a:stretch/>
        </p:blipFill>
        <p:spPr>
          <a:xfrm>
            <a:off x="635840" y="2102719"/>
            <a:ext cx="5074070" cy="4272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093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625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3600" b="1">
                <a:solidFill>
                  <a:srgbClr val="C00000"/>
                </a:solidFill>
              </a:rPr>
              <a:t>Javna i privatna objava</a:t>
            </a:r>
            <a:endParaRPr lang="en-US" sz="3600" b="1" kern="1200">
              <a:solidFill>
                <a:srgbClr val="C00000"/>
              </a:solidFill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xmlns="" id="{EC3A0212-2EFD-4603-9555-81C82F627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6454801"/>
              </p:ext>
            </p:extLst>
          </p:nvPr>
        </p:nvGraphicFramePr>
        <p:xfrm>
          <a:off x="444500" y="1358899"/>
          <a:ext cx="5651500" cy="532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4" descr="Slikovni rezultat za ukazanje u fatimi">
            <a:extLst>
              <a:ext uri="{FF2B5EF4-FFF2-40B4-BE49-F238E27FC236}">
                <a16:creationId xmlns:a16="http://schemas.microsoft.com/office/drawing/2014/main" xmlns="" id="{3497EC59-F54D-4307-ABB6-8BE58A55D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0" r="2820" b="1"/>
          <a:stretch/>
        </p:blipFill>
        <p:spPr bwMode="auto">
          <a:xfrm>
            <a:off x="6490716" y="1883208"/>
            <a:ext cx="5074070" cy="427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9DE20C33-9962-47E5-89A5-273CD850FB53}"/>
              </a:ext>
            </a:extLst>
          </p:cNvPr>
          <p:cNvSpPr/>
          <p:nvPr/>
        </p:nvSpPr>
        <p:spPr>
          <a:xfrm>
            <a:off x="6490716" y="5653351"/>
            <a:ext cx="5074070" cy="417042"/>
          </a:xfrm>
          <a:prstGeom prst="rect">
            <a:avLst/>
          </a:prstGeom>
          <a:solidFill>
            <a:srgbClr val="74350A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/>
              <a:t>Ukazanje u Fatimi (skulptura)</a:t>
            </a:r>
          </a:p>
        </p:txBody>
      </p:sp>
    </p:spTree>
    <p:extLst>
      <p:ext uri="{BB962C8B-B14F-4D97-AF65-F5344CB8AC3E}">
        <p14:creationId xmlns:p14="http://schemas.microsoft.com/office/powerpoint/2010/main" xmlns="" val="352006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Zaključak</a:t>
            </a:r>
            <a:endParaRPr lang="en-US" b="1" kern="12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6C1285C-6664-4FA1-9430-604AEE476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680591"/>
              </p:ext>
            </p:extLst>
          </p:nvPr>
        </p:nvGraphicFramePr>
        <p:xfrm>
          <a:off x="673100" y="1291404"/>
          <a:ext cx="11023601" cy="512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slov 1">
            <a:extLst>
              <a:ext uri="{FF2B5EF4-FFF2-40B4-BE49-F238E27FC236}">
                <a16:creationId xmlns:a16="http://schemas.microsoft.com/office/drawing/2014/main" xmlns="" id="{4F322562-64F1-475E-9A41-54D79761B276}"/>
              </a:ext>
            </a:extLst>
          </p:cNvPr>
          <p:cNvSpPr txBox="1">
            <a:spLocks/>
          </p:cNvSpPr>
          <p:nvPr/>
        </p:nvSpPr>
        <p:spPr>
          <a:xfrm>
            <a:off x="0" y="342900"/>
            <a:ext cx="12191999" cy="669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srgbClr val="C00000"/>
                </a:solidFill>
              </a:rPr>
              <a:t>Zaključak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26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likovni rezultat za dÃ©livrÃ©s : mÃ©ditations sur la libertÃ© chrÃ©tienne - guillaume de tanouarn">
            <a:extLst>
              <a:ext uri="{FF2B5EF4-FFF2-40B4-BE49-F238E27FC236}">
                <a16:creationId xmlns:a16="http://schemas.microsoft.com/office/drawing/2014/main" xmlns="" id="{1CBE7F40-6530-4F3C-8227-C57F40FBF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0" r="1" b="21044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xmlns="" id="{40AF2499-CFC4-4354-A178-F7E5501E3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80145073"/>
              </p:ext>
            </p:extLst>
          </p:nvPr>
        </p:nvGraphicFramePr>
        <p:xfrm>
          <a:off x="710238" y="576431"/>
          <a:ext cx="4992545" cy="67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D2046926-236F-439D-BBA7-BC4B9C1C4DB7}"/>
              </a:ext>
            </a:extLst>
          </p:cNvPr>
          <p:cNvSpPr/>
          <p:nvPr/>
        </p:nvSpPr>
        <p:spPr>
          <a:xfrm>
            <a:off x="0" y="5283029"/>
            <a:ext cx="6210300" cy="1200329"/>
          </a:xfrm>
          <a:prstGeom prst="rect">
            <a:avLst/>
          </a:prstGeom>
          <a:solidFill>
            <a:srgbClr val="920000"/>
          </a:solidFill>
        </p:spPr>
        <p:txBody>
          <a:bodyPr wrap="square">
            <a:spAutoFit/>
          </a:bodyPr>
          <a:lstStyle/>
          <a:p>
            <a:pPr lvl="1"/>
            <a:endParaRPr lang="hr-HR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1"/>
            <a:r>
              <a:rPr lang="hr-HR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"Za sebe si nas stvorio, Gospode, i nemirno je srce naše dok se ne smiri u tebi." </a:t>
            </a:r>
            <a:endParaRPr lang="hr-HR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r"/>
            <a:r>
              <a:rPr lang="hr-HR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Sv. Augustin.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xmlns="" id="{60F75FAC-36E1-45BB-952C-0787BD674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38" y="1636486"/>
            <a:ext cx="5087000" cy="2881356"/>
          </a:xfrm>
        </p:spPr>
        <p:txBody>
          <a:bodyPr>
            <a:noAutofit/>
          </a:bodyPr>
          <a:lstStyle/>
          <a:p>
            <a:pPr lvl="0"/>
            <a:r>
              <a:rPr lang="hr-HR" sz="2400"/>
              <a:t>čovjek u sebi nosi prirodnu težnju za spoznanjem onoga što ga nadilazi</a:t>
            </a:r>
          </a:p>
          <a:p>
            <a:pPr lvl="1">
              <a:buFont typeface="Cambria" panose="02040503050406030204" pitchFamily="18" charset="0"/>
              <a:buChar char="†"/>
            </a:pPr>
            <a:r>
              <a:rPr lang="hr-HR"/>
              <a:t>za vjernike je to </a:t>
            </a:r>
            <a:r>
              <a:rPr lang="hr-HR" b="1">
                <a:solidFill>
                  <a:srgbClr val="C00000"/>
                </a:solidFill>
              </a:rPr>
              <a:t>Bog</a:t>
            </a:r>
          </a:p>
          <a:p>
            <a:pPr lvl="1">
              <a:buFont typeface="Cambria" panose="02040503050406030204" pitchFamily="18" charset="0"/>
              <a:buChar char="†"/>
            </a:pPr>
            <a:r>
              <a:rPr lang="hr-HR"/>
              <a:t>onaj tko doista vjeruje u Boga osjeća da ga jedini On u potpunosti ispunja</a:t>
            </a:r>
          </a:p>
          <a:p>
            <a:r>
              <a:rPr lang="hr-HR" sz="2400"/>
              <a:t>tu težnju Bog ispunja svojom </a:t>
            </a:r>
            <a:r>
              <a:rPr lang="hr-HR" sz="2400" b="1">
                <a:solidFill>
                  <a:srgbClr val="C00000"/>
                </a:solidFill>
              </a:rPr>
              <a:t>Objavom</a:t>
            </a:r>
          </a:p>
        </p:txBody>
      </p:sp>
    </p:spTree>
    <p:extLst>
      <p:ext uri="{BB962C8B-B14F-4D97-AF65-F5344CB8AC3E}">
        <p14:creationId xmlns:p14="http://schemas.microsoft.com/office/powerpoint/2010/main" xmlns="" val="227324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xmlns="" id="{C84569CF-A5BE-4DD9-B33A-C65435A92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4563546"/>
              </p:ext>
            </p:extLst>
          </p:nvPr>
        </p:nvGraphicFramePr>
        <p:xfrm>
          <a:off x="7736143" y="279400"/>
          <a:ext cx="2628900" cy="86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Povezana slika">
            <a:extLst>
              <a:ext uri="{FF2B5EF4-FFF2-40B4-BE49-F238E27FC236}">
                <a16:creationId xmlns:a16="http://schemas.microsoft.com/office/drawing/2014/main" xmlns="" id="{DB3D3161-4A02-403F-A0FB-6B4C3115F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6" r="2" b="3858"/>
          <a:stretch/>
        </p:blipFill>
        <p:spPr bwMode="auto">
          <a:xfrm>
            <a:off x="20" y="10"/>
            <a:ext cx="2917436" cy="34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 za god revealed patriarch jacob">
            <a:extLst>
              <a:ext uri="{FF2B5EF4-FFF2-40B4-BE49-F238E27FC236}">
                <a16:creationId xmlns:a16="http://schemas.microsoft.com/office/drawing/2014/main" xmlns="" id="{E2F0A309-FF36-486E-B3F4-997EB92E0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1784"/>
          <a:stretch/>
        </p:blipFill>
        <p:spPr bwMode="auto">
          <a:xfrm>
            <a:off x="3008896" y="-2655"/>
            <a:ext cx="2917457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vezana slika">
            <a:extLst>
              <a:ext uri="{FF2B5EF4-FFF2-40B4-BE49-F238E27FC236}">
                <a16:creationId xmlns:a16="http://schemas.microsoft.com/office/drawing/2014/main" xmlns="" id="{3A4B5267-A0CD-4F44-9B83-4D9815773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06" r="1" b="6121"/>
          <a:stretch/>
        </p:blipFill>
        <p:spPr bwMode="auto">
          <a:xfrm>
            <a:off x="20" y="3494314"/>
            <a:ext cx="5926333" cy="33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xmlns="" id="{2EB9D486-9064-48F1-88F0-E835BAD01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152801"/>
              </p:ext>
            </p:extLst>
          </p:nvPr>
        </p:nvGraphicFramePr>
        <p:xfrm>
          <a:off x="6400800" y="2259464"/>
          <a:ext cx="5299586" cy="403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D239D2A0-BA7C-4CEE-AC83-63C0878108E5}"/>
              </a:ext>
            </a:extLst>
          </p:cNvPr>
          <p:cNvSpPr/>
          <p:nvPr/>
        </p:nvSpPr>
        <p:spPr>
          <a:xfrm>
            <a:off x="0" y="2959100"/>
            <a:ext cx="2917436" cy="395219"/>
          </a:xfrm>
          <a:prstGeom prst="rect">
            <a:avLst/>
          </a:prstGeom>
          <a:solidFill>
            <a:srgbClr val="7F7F7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Bog se objavljuje Mojsiju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3FCDFA08-D2F6-410B-9387-D197466EA618}"/>
              </a:ext>
            </a:extLst>
          </p:cNvPr>
          <p:cNvSpPr/>
          <p:nvPr/>
        </p:nvSpPr>
        <p:spPr>
          <a:xfrm>
            <a:off x="3008917" y="2959100"/>
            <a:ext cx="2917436" cy="395219"/>
          </a:xfrm>
          <a:prstGeom prst="rect">
            <a:avLst/>
          </a:prstGeom>
          <a:solidFill>
            <a:srgbClr val="7F7F7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Bog se objavljuje Jakovu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06550189-51F6-4F0A-A20B-F8CB6679CD9A}"/>
              </a:ext>
            </a:extLst>
          </p:cNvPr>
          <p:cNvSpPr/>
          <p:nvPr/>
        </p:nvSpPr>
        <p:spPr>
          <a:xfrm>
            <a:off x="20853" y="6475575"/>
            <a:ext cx="5905500" cy="306226"/>
          </a:xfrm>
          <a:prstGeom prst="rect">
            <a:avLst/>
          </a:prstGeom>
          <a:solidFill>
            <a:srgbClr val="7F7F7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Bog se objavljuje Abrahamu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8A393332-FE81-4B12-8676-2280F1E12083}"/>
              </a:ext>
            </a:extLst>
          </p:cNvPr>
          <p:cNvSpPr/>
          <p:nvPr/>
        </p:nvSpPr>
        <p:spPr>
          <a:xfrm>
            <a:off x="6400800" y="1470399"/>
            <a:ext cx="5275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2400" b="1"/>
              <a:t>= Božje slobodno očitovanje ljudima</a:t>
            </a:r>
          </a:p>
        </p:txBody>
      </p:sp>
    </p:spTree>
    <p:extLst>
      <p:ext uri="{BB962C8B-B14F-4D97-AF65-F5344CB8AC3E}">
        <p14:creationId xmlns:p14="http://schemas.microsoft.com/office/powerpoint/2010/main" xmlns="" val="307441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61" y="192021"/>
            <a:ext cx="10906008" cy="7112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Naravna objava</a:t>
            </a:r>
          </a:p>
        </p:txBody>
      </p:sp>
      <p:pic>
        <p:nvPicPr>
          <p:cNvPr id="4098" name="Picture 2" descr="Povezana slika">
            <a:extLst>
              <a:ext uri="{FF2B5EF4-FFF2-40B4-BE49-F238E27FC236}">
                <a16:creationId xmlns:a16="http://schemas.microsoft.com/office/drawing/2014/main" xmlns="" id="{4B8D80FD-4335-470E-A635-936811131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7" r="-2" b="3400"/>
          <a:stretch/>
        </p:blipFill>
        <p:spPr bwMode="auto">
          <a:xfrm>
            <a:off x="4198385" y="11333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60188E89-AF78-40F6-B787-E9BD9C625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78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518D1582-46E1-4FB7-B378-DD44B28F5457}"/>
              </a:ext>
            </a:extLst>
          </p:cNvPr>
          <p:cNvSpPr/>
          <p:nvPr/>
        </p:nvSpPr>
        <p:spPr>
          <a:xfrm>
            <a:off x="0" y="4523051"/>
            <a:ext cx="12192000" cy="417042"/>
          </a:xfrm>
          <a:prstGeom prst="rect">
            <a:avLst/>
          </a:prstGeom>
          <a:solidFill>
            <a:srgbClr val="794807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Svetci u razmatranju i molitvi</a:t>
            </a:r>
          </a:p>
        </p:txBody>
      </p:sp>
      <p:pic>
        <p:nvPicPr>
          <p:cNvPr id="4100" name="Picture 4" descr="Slikovni rezultat za contemplatio praying">
            <a:extLst>
              <a:ext uri="{FF2B5EF4-FFF2-40B4-BE49-F238E27FC236}">
                <a16:creationId xmlns:a16="http://schemas.microsoft.com/office/drawing/2014/main" xmlns="" id="{9C8C2EE4-E94C-4A12-B448-D74310B4D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0" r="12842" b="2"/>
          <a:stretch/>
        </p:blipFill>
        <p:spPr bwMode="auto">
          <a:xfrm>
            <a:off x="8075142" y="11333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vezana slika">
            <a:extLst>
              <a:ext uri="{FF2B5EF4-FFF2-40B4-BE49-F238E27FC236}">
                <a16:creationId xmlns:a16="http://schemas.microsoft.com/office/drawing/2014/main" xmlns="" id="{FCAF8355-D736-4EAD-A8A9-8EADCE429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531"/>
          <a:stretch/>
        </p:blipFill>
        <p:spPr bwMode="auto">
          <a:xfrm>
            <a:off x="321628" y="11333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A9DEC16-F544-42EE-B4A3-5E93142D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38" y="5476084"/>
            <a:ext cx="4895462" cy="785016"/>
          </a:xfrm>
          <a:solidFill>
            <a:schemeClr val="bg1"/>
          </a:solidFill>
          <a:ln>
            <a:solidFill>
              <a:srgbClr val="794807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400"/>
              <a:t>traganje za Bogom umom i naravnim sposobnostima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26E90923-67BE-4B01-A8B2-D964FE015E90}"/>
              </a:ext>
            </a:extLst>
          </p:cNvPr>
          <p:cNvSpPr txBox="1">
            <a:spLocks/>
          </p:cNvSpPr>
          <p:nvPr/>
        </p:nvSpPr>
        <p:spPr>
          <a:xfrm>
            <a:off x="6205232" y="5476084"/>
            <a:ext cx="5664670" cy="785016"/>
          </a:xfrm>
          <a:prstGeom prst="rect">
            <a:avLst/>
          </a:prstGeom>
          <a:solidFill>
            <a:schemeClr val="bg1"/>
          </a:solidFill>
          <a:ln>
            <a:solidFill>
              <a:srgbClr val="794807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i="1"/>
              <a:t>npr. kroz molitvu, kontemplaciju, razmatranje, čitanje Svetoga Pisma, prepuštanje Božjoj milosti...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xmlns="" val="375012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73" y="190501"/>
            <a:ext cx="4017359" cy="1219200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Nadnaravna objava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A9DEC16-F544-42EE-B4A3-5E93142D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73" y="1649652"/>
            <a:ext cx="4017359" cy="4890847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Božje objavljivanje:</a:t>
            </a:r>
          </a:p>
          <a:p>
            <a:pPr lvl="1"/>
            <a:r>
              <a:rPr lang="hr-HR" sz="2200" b="1" kern="120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u Starom zavjetu </a:t>
            </a:r>
            <a:r>
              <a:rPr lang="hr-HR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(praocima i prorocima, npr. Abrahamu, Mojsiju, Izaku, Jakovu, Josipu, Iliji, Ezekielu, Danielu...)</a:t>
            </a:r>
          </a:p>
          <a:p>
            <a:pPr lvl="1"/>
            <a:r>
              <a:rPr lang="hr-HR" sz="2200" b="1">
                <a:solidFill>
                  <a:srgbClr val="C00000"/>
                </a:solidFill>
              </a:rPr>
              <a:t>u Novom zavjetu </a:t>
            </a:r>
            <a:r>
              <a:rPr lang="hr-HR" sz="2200"/>
              <a:t>(navještenje Mariji da će začeti Sina, viđenje sv. Pavla, viđenje sv. Stjepana, ukazanje učenicima, silazak Duha Svetoga...)</a:t>
            </a:r>
          </a:p>
          <a:p>
            <a:pPr lvl="1"/>
            <a:r>
              <a:rPr lang="hr-HR" sz="2200" b="1">
                <a:solidFill>
                  <a:srgbClr val="C00000"/>
                </a:solidFill>
              </a:rPr>
              <a:t>kroz povijest Crkve </a:t>
            </a:r>
            <a:r>
              <a:rPr lang="hr-HR" sz="2200"/>
              <a:t>(svetcima i drugim ljudima)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Povezana slika">
            <a:extLst>
              <a:ext uri="{FF2B5EF4-FFF2-40B4-BE49-F238E27FC236}">
                <a16:creationId xmlns:a16="http://schemas.microsoft.com/office/drawing/2014/main" xmlns="" id="{CA8CCF45-A090-4672-8834-2F593DC0D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4" r="17846" b="-2"/>
          <a:stretch/>
        </p:blipFill>
        <p:spPr bwMode="auto">
          <a:xfrm>
            <a:off x="4662598" y="-1"/>
            <a:ext cx="2450592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ovni rezultat za god and saint stephen">
            <a:extLst>
              <a:ext uri="{FF2B5EF4-FFF2-40B4-BE49-F238E27FC236}">
                <a16:creationId xmlns:a16="http://schemas.microsoft.com/office/drawing/2014/main" xmlns="" id="{B09AD460-530C-462E-8701-142B84439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95" r="-1" b="15560"/>
          <a:stretch/>
        </p:blipFill>
        <p:spPr bwMode="auto">
          <a:xfrm>
            <a:off x="7202003" y="1"/>
            <a:ext cx="2450592" cy="2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likovni rezultat za jesus resurrection filippo lippi">
            <a:extLst>
              <a:ext uri="{FF2B5EF4-FFF2-40B4-BE49-F238E27FC236}">
                <a16:creationId xmlns:a16="http://schemas.microsoft.com/office/drawing/2014/main" xmlns="" id="{CFD755C4-AFC9-4C90-A725-E8AA5ECB5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9" r="-8" b="-8"/>
          <a:stretch/>
        </p:blipFill>
        <p:spPr bwMode="auto">
          <a:xfrm>
            <a:off x="9741408" y="1"/>
            <a:ext cx="2450592" cy="2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vezana slika">
            <a:extLst>
              <a:ext uri="{FF2B5EF4-FFF2-40B4-BE49-F238E27FC236}">
                <a16:creationId xmlns:a16="http://schemas.microsoft.com/office/drawing/2014/main" xmlns="" id="{87BD6382-A573-4968-9DE4-211FD0971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73" r="4" b="4"/>
          <a:stretch/>
        </p:blipFill>
        <p:spPr bwMode="auto">
          <a:xfrm>
            <a:off x="4657342" y="2274490"/>
            <a:ext cx="3724237" cy="22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vezana slika">
            <a:extLst>
              <a:ext uri="{FF2B5EF4-FFF2-40B4-BE49-F238E27FC236}">
                <a16:creationId xmlns:a16="http://schemas.microsoft.com/office/drawing/2014/main" xmlns="" id="{185D7A57-A9EE-458D-94A1-85CCDCA68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19" r="3" b="5403"/>
          <a:stretch/>
        </p:blipFill>
        <p:spPr bwMode="auto">
          <a:xfrm>
            <a:off x="4653626" y="4607391"/>
            <a:ext cx="3717893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likovni rezultat za bog se objavljuje">
            <a:extLst>
              <a:ext uri="{FF2B5EF4-FFF2-40B4-BE49-F238E27FC236}">
                <a16:creationId xmlns:a16="http://schemas.microsoft.com/office/drawing/2014/main" xmlns="" id="{048EBA0C-F970-4F46-8733-FE377F315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6" r="33925" b="-2"/>
          <a:stretch/>
        </p:blipFill>
        <p:spPr bwMode="auto">
          <a:xfrm>
            <a:off x="8466673" y="2274491"/>
            <a:ext cx="3717894" cy="45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88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30" y="494410"/>
            <a:ext cx="4005580" cy="16927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3600" b="1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Sveto Pismo - Objava Božja</a:t>
            </a:r>
            <a:endParaRPr lang="en-US" sz="3600" b="1" kern="12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xmlns="" id="{7D2238EA-33A3-4B48-BE96-1640B6729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6753147"/>
              </p:ext>
            </p:extLst>
          </p:nvPr>
        </p:nvGraphicFramePr>
        <p:xfrm>
          <a:off x="655321" y="2575033"/>
          <a:ext cx="5120113" cy="378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Slikovni rezultat za sveto pismo">
            <a:extLst>
              <a:ext uri="{FF2B5EF4-FFF2-40B4-BE49-F238E27FC236}">
                <a16:creationId xmlns:a16="http://schemas.microsoft.com/office/drawing/2014/main" xmlns="" id="{D5FC970D-1489-462D-8EEB-2BA90B5B9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70" r="7292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69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972" y="419101"/>
            <a:ext cx="7261527" cy="888999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sz="4000" b="1" kern="12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Prenošenje objave</a:t>
            </a:r>
            <a:endParaRPr lang="en-US" sz="4000" b="1" kern="12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591F22F0-4DB3-497C-A83A-16C3731DC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773" y="1649652"/>
          <a:ext cx="11223927" cy="489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145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4405F526-7A8E-4702-A454-B6FF06E99DDA}"/>
              </a:ext>
            </a:extLst>
          </p:cNvPr>
          <p:cNvSpPr/>
          <p:nvPr/>
        </p:nvSpPr>
        <p:spPr>
          <a:xfrm>
            <a:off x="189351" y="1593398"/>
            <a:ext cx="4067540" cy="4851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B8B77E-B58A-442A-8E5C-F3A1BFCB3EB4}"/>
              </a:ext>
            </a:extLst>
          </p:cNvPr>
          <p:cNvSpPr/>
          <p:nvPr/>
        </p:nvSpPr>
        <p:spPr>
          <a:xfrm>
            <a:off x="4458965" y="658599"/>
            <a:ext cx="7465670" cy="57861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hr-HR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b="1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>
                <a:solidFill>
                  <a:srgbClr val="C00000"/>
                </a:solidFill>
                <a:latin typeface="Comic Sans MS" panose="030F0702030302020204" pitchFamily="66" charset="0"/>
              </a:rPr>
              <a:t>Poslanica Hebrejima 1,1-4 </a:t>
            </a:r>
          </a:p>
          <a:p>
            <a:endParaRPr lang="hr-HR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hr-HR" sz="2400">
                <a:solidFill>
                  <a:srgbClr val="000000"/>
                </a:solidFill>
                <a:latin typeface="Comic Sans MS" panose="030F0702030302020204" pitchFamily="66" charset="0"/>
              </a:rPr>
              <a:t>»Više _ _ _ _ i na više načina _ _ _ nekoć govoraše _ _ _ _ _ po _ _ _ _ _ _ _ _ _; konačno, u ove dane, _ _ _ _ _ _ _ _ _ nama u Sinu. </a:t>
            </a:r>
          </a:p>
          <a:p>
            <a:r>
              <a:rPr lang="hr-HR" sz="2400">
                <a:solidFill>
                  <a:srgbClr val="000000"/>
                </a:solidFill>
                <a:latin typeface="Comic Sans MS" panose="030F0702030302020204" pitchFamily="66" charset="0"/>
              </a:rPr>
              <a:t>Njega _ _ _ _ _ _ _ baštinikom svega; _ _ _ _ po kome sazda _ _ _ _ _ _ _ _. On, koji je odsjaj Slave i otisak Bića njegova te sve nosi _ _ _ _ _ _ riječi svoje, pošto očisti grijehe, _ _ _ _ _ zdesna Veličanstvu u visinama; postade _ _ _ _ _ _ moćniji od _ _ _ _ _ _ koliko je uzvišenije nego _ _ _ baštinio ime.« </a:t>
            </a:r>
          </a:p>
          <a:p>
            <a:endParaRPr lang="hr-HR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hr-HR" sz="2000">
                <a:solidFill>
                  <a:srgbClr val="000000"/>
                </a:solidFill>
                <a:latin typeface="Comic Sans MS" panose="030F0702030302020204" pitchFamily="66" charset="0"/>
              </a:rPr>
              <a:t>sjede, postavi, puta, oni, svjetove, Bog, toliko, progovori, Njega, snagom, prorocima, anđela, ocima </a:t>
            </a:r>
            <a:endParaRPr lang="hr-HR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9645D2-D119-4226-B35C-E114D97C4394}"/>
              </a:ext>
            </a:extLst>
          </p:cNvPr>
          <p:cNvSpPr/>
          <p:nvPr/>
        </p:nvSpPr>
        <p:spPr>
          <a:xfrm>
            <a:off x="5373365" y="1683052"/>
            <a:ext cx="1053296" cy="3240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A5FA80-21C9-40F4-8972-135E1C308D5E}"/>
              </a:ext>
            </a:extLst>
          </p:cNvPr>
          <p:cNvSpPr/>
          <p:nvPr/>
        </p:nvSpPr>
        <p:spPr>
          <a:xfrm>
            <a:off x="8662504" y="1683052"/>
            <a:ext cx="808299" cy="3240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ED5EF2-78A9-425E-9F83-35D05CBE9D89}"/>
              </a:ext>
            </a:extLst>
          </p:cNvPr>
          <p:cNvSpPr/>
          <p:nvPr/>
        </p:nvSpPr>
        <p:spPr>
          <a:xfrm>
            <a:off x="4565067" y="2088164"/>
            <a:ext cx="1329159" cy="312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OCIMA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A80330-EE58-4FE9-AD2F-F966C70D5A0A}"/>
              </a:ext>
            </a:extLst>
          </p:cNvPr>
          <p:cNvSpPr/>
          <p:nvPr/>
        </p:nvSpPr>
        <p:spPr>
          <a:xfrm>
            <a:off x="6337923" y="2099740"/>
            <a:ext cx="2438399" cy="3009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PROROCIMA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D0E754-E2B0-417E-9987-1DD21B397A6C}"/>
              </a:ext>
            </a:extLst>
          </p:cNvPr>
          <p:cNvSpPr/>
          <p:nvPr/>
        </p:nvSpPr>
        <p:spPr>
          <a:xfrm>
            <a:off x="5373365" y="2470133"/>
            <a:ext cx="2442258" cy="3009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PROGOVORI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594C6F-F5AC-46C1-8203-300B7B956DE3}"/>
              </a:ext>
            </a:extLst>
          </p:cNvPr>
          <p:cNvSpPr/>
          <p:nvPr/>
        </p:nvSpPr>
        <p:spPr>
          <a:xfrm>
            <a:off x="5419665" y="2840521"/>
            <a:ext cx="1921397" cy="277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846D34-D8D4-4EE9-BC36-3F246A582469}"/>
              </a:ext>
            </a:extLst>
          </p:cNvPr>
          <p:cNvSpPr/>
          <p:nvPr/>
        </p:nvSpPr>
        <p:spPr>
          <a:xfrm>
            <a:off x="10003239" y="2863671"/>
            <a:ext cx="1006997" cy="2546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NJEGA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8B514E3-9816-4308-BC69-0E618147A0EA}"/>
              </a:ext>
            </a:extLst>
          </p:cNvPr>
          <p:cNvSpPr/>
          <p:nvPr/>
        </p:nvSpPr>
        <p:spPr>
          <a:xfrm>
            <a:off x="6270403" y="3170492"/>
            <a:ext cx="2135528" cy="277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SVJETOVE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37FA38-1AA0-4D56-B034-A2E47E74792D}"/>
              </a:ext>
            </a:extLst>
          </p:cNvPr>
          <p:cNvSpPr/>
          <p:nvPr/>
        </p:nvSpPr>
        <p:spPr>
          <a:xfrm>
            <a:off x="10003239" y="3594804"/>
            <a:ext cx="1921397" cy="277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SNAGOM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9D9AEA3-5B35-4307-879F-6D0E325B545A}"/>
              </a:ext>
            </a:extLst>
          </p:cNvPr>
          <p:cNvSpPr/>
          <p:nvPr/>
        </p:nvSpPr>
        <p:spPr>
          <a:xfrm>
            <a:off x="9241239" y="3902408"/>
            <a:ext cx="1375458" cy="3098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34BE36-F532-477F-8934-AB8DBC5091B1}"/>
              </a:ext>
            </a:extLst>
          </p:cNvPr>
          <p:cNvSpPr/>
          <p:nvPr/>
        </p:nvSpPr>
        <p:spPr>
          <a:xfrm>
            <a:off x="9088839" y="4276750"/>
            <a:ext cx="1620455" cy="2883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TOLIKO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C073A4-A4A3-4582-8C7E-1F750DDA2119}"/>
              </a:ext>
            </a:extLst>
          </p:cNvPr>
          <p:cNvSpPr/>
          <p:nvPr/>
        </p:nvSpPr>
        <p:spPr>
          <a:xfrm>
            <a:off x="4933527" y="4634553"/>
            <a:ext cx="1666755" cy="2894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ANĐELA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F370DA-B7C2-45EF-B181-A7CE823BD31B}"/>
              </a:ext>
            </a:extLst>
          </p:cNvPr>
          <p:cNvSpPr/>
          <p:nvPr/>
        </p:nvSpPr>
        <p:spPr>
          <a:xfrm>
            <a:off x="10144065" y="4680895"/>
            <a:ext cx="761999" cy="2430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061327-27AC-45BE-B4E9-9C497DB009EF}"/>
              </a:ext>
            </a:extLst>
          </p:cNvPr>
          <p:cNvSpPr txBox="1"/>
          <p:nvPr/>
        </p:nvSpPr>
        <p:spPr>
          <a:xfrm>
            <a:off x="7451798" y="361295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>
                <a:solidFill>
                  <a:srgbClr val="C00000"/>
                </a:solidFill>
              </a:rPr>
              <a:t>DOPUNI</a:t>
            </a:r>
          </a:p>
        </p:txBody>
      </p:sp>
      <p:pic>
        <p:nvPicPr>
          <p:cNvPr id="8196" name="Picture 4" descr="Slikovni rezultat za jesus nativity giotto">
            <a:extLst>
              <a:ext uri="{FF2B5EF4-FFF2-40B4-BE49-F238E27FC236}">
                <a16:creationId xmlns:a16="http://schemas.microsoft.com/office/drawing/2014/main" xmlns="" id="{A52BACB1-5D79-438B-AD07-C5D9EB5A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00" y="1916672"/>
            <a:ext cx="3528058" cy="415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FDBE1709-E502-4A0B-93C8-A9D6E4507048}"/>
              </a:ext>
            </a:extLst>
          </p:cNvPr>
          <p:cNvSpPr txBox="1"/>
          <p:nvPr/>
        </p:nvSpPr>
        <p:spPr>
          <a:xfrm>
            <a:off x="189352" y="361295"/>
            <a:ext cx="406754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</a:rPr>
              <a:t>Božja objava u </a:t>
            </a:r>
          </a:p>
          <a:p>
            <a:pPr algn="ctr"/>
            <a:r>
              <a:rPr lang="hr-HR" sz="2800" b="1">
                <a:solidFill>
                  <a:srgbClr val="C00000"/>
                </a:solidFill>
              </a:rPr>
              <a:t>povijesti spasenja</a:t>
            </a:r>
          </a:p>
        </p:txBody>
      </p:sp>
    </p:spTree>
    <p:extLst>
      <p:ext uri="{BB962C8B-B14F-4D97-AF65-F5344CB8AC3E}">
        <p14:creationId xmlns:p14="http://schemas.microsoft.com/office/powerpoint/2010/main" xmlns="" val="8084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E6A4BE-F436-44DE-9E85-1F3E2C17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867"/>
            <a:ext cx="4762499" cy="112333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r-HR" sz="3700" b="1">
                <a:solidFill>
                  <a:srgbClr val="C00000"/>
                </a:solidFill>
              </a:rPr>
              <a:t>Vrhunac Objave - Isus Krist</a:t>
            </a:r>
            <a:endParaRPr lang="en-US" sz="3700" b="1" kern="1200">
              <a:solidFill>
                <a:srgbClr val="C00000"/>
              </a:solidFill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xmlns="" id="{F32BE9B4-FBF0-4EB5-8FAD-0846D577F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4097878"/>
              </p:ext>
            </p:extLst>
          </p:nvPr>
        </p:nvGraphicFramePr>
        <p:xfrm>
          <a:off x="297360" y="1676400"/>
          <a:ext cx="4044336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www.vjeraidjela.com/wp-content/uploads/2018/12/Ro%C4%91enje-Isusovo-1.jpg">
            <a:extLst>
              <a:ext uri="{FF2B5EF4-FFF2-40B4-BE49-F238E27FC236}">
                <a16:creationId xmlns:a16="http://schemas.microsoft.com/office/drawing/2014/main" xmlns="" id="{2DD70FBB-D87C-4E7D-9FF5-32BD9755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6" r="1" b="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7411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993</Words>
  <Application>Microsoft Office PowerPoint</Application>
  <PresentationFormat>Prilagođeno</PresentationFormat>
  <Paragraphs>128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KRŠĆANSKA OBJAVA I NJEZINO PRENOŠENJE</vt:lpstr>
      <vt:lpstr>Slajd 2</vt:lpstr>
      <vt:lpstr>Slajd 3</vt:lpstr>
      <vt:lpstr>Naravna objava</vt:lpstr>
      <vt:lpstr>Nadnaravna objava</vt:lpstr>
      <vt:lpstr>Sveto Pismo - Objava Božja</vt:lpstr>
      <vt:lpstr>Prenošenje objave</vt:lpstr>
      <vt:lpstr>Slajd 8</vt:lpstr>
      <vt:lpstr>Vrhunac Objave - Isus Krist</vt:lpstr>
      <vt:lpstr>Smisao Objave</vt:lpstr>
      <vt:lpstr>Odgovor na Božju Objavu - vjera</vt:lpstr>
      <vt:lpstr>Prenošenje Objave - Predaja</vt:lpstr>
      <vt:lpstr>Tumačenje Objave</vt:lpstr>
      <vt:lpstr>Javna i privatna objava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KRŠĆANSKA OBJAVA I NJEZINO PRENOŠENJE</dc:title>
  <dc:creator>Snježana Majdandžić-Gladić</dc:creator>
  <cp:lastModifiedBy>Korisnik</cp:lastModifiedBy>
  <cp:revision>36</cp:revision>
  <dcterms:created xsi:type="dcterms:W3CDTF">2019-01-02T09:13:57Z</dcterms:created>
  <dcterms:modified xsi:type="dcterms:W3CDTF">2021-01-20T18:32:11Z</dcterms:modified>
</cp:coreProperties>
</file>