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455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726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749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03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867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385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2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2480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400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21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54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55A04-DC8A-4A45-B928-8150E45965B2}" type="datetimeFigureOut">
              <a:rPr lang="hr-HR" smtClean="0"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D685C-DCC3-4BDF-89F2-F4CBBA67F0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075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Dvostruka for petlja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1981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Dvostruka petlja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95318"/>
            <a:ext cx="7531249" cy="30906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 smtClean="0"/>
              <a:t>Ako imamo petlju u petlji tada se kompletno izvrši nutarnja petlja prije nego se vanjska petlja poveća za 1 ili </a:t>
            </a:r>
            <a:r>
              <a:rPr lang="hr-HR" dirty="0" smtClean="0"/>
              <a:t>završi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za s :=1 do 4 činiti</a:t>
            </a:r>
          </a:p>
          <a:p>
            <a:pPr>
              <a:buNone/>
            </a:pPr>
            <a:r>
              <a:rPr lang="hr-HR" dirty="0" smtClean="0"/>
              <a:t>        </a:t>
            </a:r>
            <a:r>
              <a:rPr lang="hr-HR" dirty="0" smtClean="0">
                <a:solidFill>
                  <a:srgbClr val="FF0000"/>
                </a:solidFill>
              </a:rPr>
              <a:t>za  j:= 1 do 3 činiti</a:t>
            </a:r>
          </a:p>
          <a:p>
            <a:pPr>
              <a:buNone/>
            </a:pPr>
            <a:r>
              <a:rPr lang="hr-HR" dirty="0" smtClean="0">
                <a:solidFill>
                  <a:srgbClr val="FF0000"/>
                </a:solidFill>
              </a:rPr>
              <a:t>                             izlaz (</a:t>
            </a:r>
            <a:r>
              <a:rPr lang="hr-HR" dirty="0" err="1" smtClean="0">
                <a:solidFill>
                  <a:srgbClr val="FF0000"/>
                </a:solidFill>
              </a:rPr>
              <a:t>s,j</a:t>
            </a:r>
            <a:r>
              <a:rPr lang="hr-HR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hr-HR" dirty="0" smtClean="0"/>
              <a:t>    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9316122" y="1690688"/>
            <a:ext cx="12586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S      j</a:t>
            </a:r>
          </a:p>
          <a:p>
            <a:endParaRPr lang="hr-HR" dirty="0"/>
          </a:p>
          <a:p>
            <a:r>
              <a:rPr lang="hr-HR" dirty="0" smtClean="0"/>
              <a:t>1     1</a:t>
            </a:r>
          </a:p>
          <a:p>
            <a:r>
              <a:rPr lang="hr-HR" dirty="0" smtClean="0"/>
              <a:t>1     2</a:t>
            </a:r>
          </a:p>
          <a:p>
            <a:r>
              <a:rPr lang="hr-HR" dirty="0" smtClean="0"/>
              <a:t>1     3</a:t>
            </a:r>
          </a:p>
          <a:p>
            <a:r>
              <a:rPr lang="hr-HR" dirty="0"/>
              <a:t>2</a:t>
            </a:r>
            <a:r>
              <a:rPr lang="hr-HR" dirty="0" smtClean="0"/>
              <a:t>     1</a:t>
            </a:r>
          </a:p>
          <a:p>
            <a:r>
              <a:rPr lang="hr-HR" dirty="0"/>
              <a:t>2</a:t>
            </a:r>
            <a:r>
              <a:rPr lang="hr-HR" dirty="0" smtClean="0"/>
              <a:t>     2</a:t>
            </a:r>
          </a:p>
          <a:p>
            <a:r>
              <a:rPr lang="hr-HR" dirty="0"/>
              <a:t>2</a:t>
            </a:r>
            <a:r>
              <a:rPr lang="hr-HR" dirty="0" smtClean="0"/>
              <a:t>     3</a:t>
            </a:r>
          </a:p>
          <a:p>
            <a:r>
              <a:rPr lang="hr-HR" dirty="0"/>
              <a:t>3</a:t>
            </a:r>
            <a:r>
              <a:rPr lang="hr-HR" dirty="0" smtClean="0"/>
              <a:t>     1</a:t>
            </a:r>
          </a:p>
          <a:p>
            <a:r>
              <a:rPr lang="hr-HR" dirty="0"/>
              <a:t>3</a:t>
            </a:r>
            <a:r>
              <a:rPr lang="hr-HR" dirty="0" smtClean="0"/>
              <a:t>     2</a:t>
            </a:r>
          </a:p>
          <a:p>
            <a:r>
              <a:rPr lang="hr-HR" dirty="0" smtClean="0"/>
              <a:t>3</a:t>
            </a:r>
            <a:r>
              <a:rPr lang="hr-HR" dirty="0" smtClean="0"/>
              <a:t>     3</a:t>
            </a:r>
          </a:p>
          <a:p>
            <a:r>
              <a:rPr lang="hr-HR" dirty="0"/>
              <a:t>4</a:t>
            </a:r>
            <a:r>
              <a:rPr lang="hr-HR" dirty="0" smtClean="0"/>
              <a:t>     1</a:t>
            </a:r>
          </a:p>
          <a:p>
            <a:r>
              <a:rPr lang="hr-HR" dirty="0"/>
              <a:t>4</a:t>
            </a:r>
            <a:r>
              <a:rPr lang="hr-HR" dirty="0" smtClean="0"/>
              <a:t>     2</a:t>
            </a:r>
          </a:p>
          <a:p>
            <a:r>
              <a:rPr lang="hr-HR" dirty="0"/>
              <a:t>4</a:t>
            </a:r>
            <a:r>
              <a:rPr lang="hr-HR" dirty="0" smtClean="0"/>
              <a:t>     3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024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91544" y="476673"/>
            <a:ext cx="8229600" cy="292274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     x:=1;</a:t>
            </a:r>
          </a:p>
          <a:p>
            <a:pPr>
              <a:buNone/>
            </a:pPr>
            <a:r>
              <a:rPr lang="hr-HR" dirty="0" smtClean="0"/>
              <a:t>    za s :=1 do 4 činiti</a:t>
            </a:r>
          </a:p>
          <a:p>
            <a:pPr>
              <a:buNone/>
            </a:pPr>
            <a:r>
              <a:rPr lang="hr-HR" dirty="0" smtClean="0"/>
              <a:t>           za  j:= 1 do 3 činiti</a:t>
            </a:r>
          </a:p>
          <a:p>
            <a:pPr>
              <a:buNone/>
            </a:pPr>
            <a:r>
              <a:rPr lang="hr-HR" dirty="0" smtClean="0"/>
              <a:t>                             x:=x+1;</a:t>
            </a:r>
          </a:p>
          <a:p>
            <a:pPr>
              <a:buNone/>
            </a:pPr>
            <a:r>
              <a:rPr lang="hr-HR" dirty="0" smtClean="0"/>
              <a:t>    izlaz (x);</a:t>
            </a:r>
          </a:p>
          <a:p>
            <a:pPr>
              <a:buNone/>
            </a:pPr>
            <a:r>
              <a:rPr lang="hr-HR" dirty="0" smtClean="0"/>
              <a:t> </a:t>
            </a: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2567608" y="3933056"/>
          <a:ext cx="7272808" cy="1872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x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 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hr-HR" b="1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s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  2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3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4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j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x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6</a:t>
                      </a:r>
                      <a:endParaRPr lang="hr-HR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7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8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9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10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12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13</a:t>
                      </a:r>
                      <a:endParaRPr lang="hr-HR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71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19536" y="548681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hr-HR" dirty="0" smtClean="0"/>
              <a:t>t:=</a:t>
            </a:r>
            <a:r>
              <a:rPr lang="hr-HR" dirty="0" smtClean="0"/>
              <a:t>3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za i:=2 do 5 činiti</a:t>
            </a:r>
          </a:p>
          <a:p>
            <a:pPr>
              <a:buNone/>
            </a:pPr>
            <a:r>
              <a:rPr lang="hr-HR" dirty="0" smtClean="0"/>
              <a:t>      za j:=i do 5 činiti</a:t>
            </a:r>
          </a:p>
          <a:p>
            <a:pPr>
              <a:buNone/>
            </a:pPr>
            <a:r>
              <a:rPr lang="hr-HR" dirty="0" smtClean="0"/>
              <a:t>            t:=</a:t>
            </a:r>
            <a:r>
              <a:rPr lang="hr-HR" dirty="0" smtClean="0"/>
              <a:t>t+1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izlaz(t);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881772"/>
              </p:ext>
            </p:extLst>
          </p:nvPr>
        </p:nvGraphicFramePr>
        <p:xfrm>
          <a:off x="2063553" y="4005064"/>
          <a:ext cx="7272809" cy="1872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8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72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72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545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 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i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 5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j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6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7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8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9</a:t>
                      </a:r>
                      <a:endParaRPr lang="hr-HR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10</a:t>
                      </a:r>
                      <a:endParaRPr lang="hr-HR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11</a:t>
                      </a:r>
                      <a:endParaRPr lang="hr-HR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12</a:t>
                      </a:r>
                      <a:endParaRPr lang="hr-HR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13</a:t>
                      </a:r>
                      <a:endParaRPr lang="hr-H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1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91544" y="548680"/>
            <a:ext cx="8229600" cy="5832648"/>
          </a:xfrm>
        </p:spPr>
        <p:txBody>
          <a:bodyPr/>
          <a:lstStyle/>
          <a:p>
            <a:pPr lvl="0">
              <a:buNone/>
            </a:pPr>
            <a:r>
              <a:rPr lang="hr-HR" dirty="0" smtClean="0"/>
              <a:t>t:=</a:t>
            </a:r>
            <a:r>
              <a:rPr lang="hr-HR" dirty="0" smtClean="0"/>
              <a:t>2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za  i:=2 do 4 činiti</a:t>
            </a:r>
          </a:p>
          <a:p>
            <a:pPr>
              <a:buNone/>
            </a:pPr>
            <a:r>
              <a:rPr lang="hr-HR" dirty="0" smtClean="0"/>
              <a:t>   za  j :=3 do 5 činiti</a:t>
            </a:r>
          </a:p>
          <a:p>
            <a:pPr>
              <a:buNone/>
            </a:pPr>
            <a:r>
              <a:rPr lang="hr-HR" dirty="0" smtClean="0"/>
              <a:t>                t:=</a:t>
            </a:r>
            <a:r>
              <a:rPr lang="hr-HR" dirty="0" smtClean="0"/>
              <a:t>t+2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izlaz(t</a:t>
            </a:r>
            <a:r>
              <a:rPr lang="hr-HR" dirty="0" smtClean="0"/>
              <a:t>)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 </a:t>
            </a:r>
          </a:p>
          <a:p>
            <a:pPr>
              <a:buNone/>
            </a:pP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2423593" y="4149080"/>
          <a:ext cx="7272805" cy="1872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60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  2</a:t>
                      </a:r>
                      <a:endParaRPr lang="hr-H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hr-HR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hr-HR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i</a:t>
                      </a:r>
                      <a:endParaRPr lang="hr-HR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dirty="0" smtClean="0"/>
                        <a:t>            2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3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r-HR" b="1" dirty="0" smtClean="0"/>
                        <a:t>          4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j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 3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 4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 5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8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10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12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14</a:t>
                      </a:r>
                      <a:endParaRPr lang="hr-H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16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18</a:t>
                      </a:r>
                      <a:endParaRPr lang="hr-H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20</a:t>
                      </a:r>
                      <a:endParaRPr lang="hr-HR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94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21268" t="38577" r="41578" b="6439"/>
          <a:stretch/>
        </p:blipFill>
        <p:spPr>
          <a:xfrm>
            <a:off x="688490" y="290456"/>
            <a:ext cx="6766560" cy="6258613"/>
          </a:xfrm>
          <a:prstGeom prst="rect">
            <a:avLst/>
          </a:prstGeom>
        </p:spPr>
      </p:pic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024791"/>
              </p:ext>
            </p:extLst>
          </p:nvPr>
        </p:nvGraphicFramePr>
        <p:xfrm>
          <a:off x="7841129" y="160269"/>
          <a:ext cx="3034850" cy="6549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6970">
                  <a:extLst>
                    <a:ext uri="{9D8B030D-6E8A-4147-A177-3AD203B41FA5}">
                      <a16:colId xmlns:a16="http://schemas.microsoft.com/office/drawing/2014/main" val="680733274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2959312556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3280211977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3361890078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1678164832"/>
                    </a:ext>
                  </a:extLst>
                </a:gridCol>
              </a:tblGrid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n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m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i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j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787158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093123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01997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660969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749379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5847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85177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1749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02027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80990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756562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9574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5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99117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26068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216056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…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…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…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29040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08026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633979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31005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22332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9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887550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31104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132515"/>
                  </a:ext>
                </a:extLst>
              </a:tr>
            </a:tbl>
          </a:graphicData>
        </a:graphic>
      </p:graphicFrame>
      <p:sp>
        <p:nvSpPr>
          <p:cNvPr id="6" name="TekstniOkvir 5"/>
          <p:cNvSpPr txBox="1"/>
          <p:nvPr/>
        </p:nvSpPr>
        <p:spPr>
          <a:xfrm>
            <a:off x="2130014" y="4625788"/>
            <a:ext cx="742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6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2130014" y="5983044"/>
            <a:ext cx="742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1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8066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l="21025" t="30614" r="42418" b="15517"/>
          <a:stretch/>
        </p:blipFill>
        <p:spPr>
          <a:xfrm>
            <a:off x="742277" y="160269"/>
            <a:ext cx="6497619" cy="5984184"/>
          </a:xfrm>
          <a:prstGeom prst="rect">
            <a:avLst/>
          </a:prstGeom>
        </p:spPr>
      </p:pic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08363"/>
              </p:ext>
            </p:extLst>
          </p:nvPr>
        </p:nvGraphicFramePr>
        <p:xfrm>
          <a:off x="7841129" y="160269"/>
          <a:ext cx="3034850" cy="6549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6970">
                  <a:extLst>
                    <a:ext uri="{9D8B030D-6E8A-4147-A177-3AD203B41FA5}">
                      <a16:colId xmlns:a16="http://schemas.microsoft.com/office/drawing/2014/main" val="680733274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2959312556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3280211977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3361890078"/>
                    </a:ext>
                  </a:extLst>
                </a:gridCol>
                <a:gridCol w="606970">
                  <a:extLst>
                    <a:ext uri="{9D8B030D-6E8A-4147-A177-3AD203B41FA5}">
                      <a16:colId xmlns:a16="http://schemas.microsoft.com/office/drawing/2014/main" val="1678164832"/>
                    </a:ext>
                  </a:extLst>
                </a:gridCol>
              </a:tblGrid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n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m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i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j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787158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093123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01997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660969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749379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…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5847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85177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1749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02027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80990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756562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95744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99117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26068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8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216056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29040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08026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633979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31005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28</a:t>
                      </a:r>
                      <a:endParaRPr lang="hr-HR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22332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887550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311041"/>
                  </a:ext>
                </a:extLst>
              </a:tr>
              <a:tr h="284748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132515"/>
                  </a:ext>
                </a:extLst>
              </a:tr>
            </a:tbl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2076226" y="4378362"/>
            <a:ext cx="742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28</a:t>
            </a:r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2076226" y="5615491"/>
            <a:ext cx="742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6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02900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352</Words>
  <Application>Microsoft Office PowerPoint</Application>
  <PresentationFormat>Široki zaslon</PresentationFormat>
  <Paragraphs>232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Dvostruka for petlja</vt:lpstr>
      <vt:lpstr>Dvostruka petlja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Dvostruka for petlja</dc:title>
  <dc:creator>Snježana Milinović</dc:creator>
  <cp:lastModifiedBy>Snježana Milinović</cp:lastModifiedBy>
  <cp:revision>4</cp:revision>
  <dcterms:created xsi:type="dcterms:W3CDTF">2021-02-21T08:37:22Z</dcterms:created>
  <dcterms:modified xsi:type="dcterms:W3CDTF">2021-02-21T08:59:26Z</dcterms:modified>
</cp:coreProperties>
</file>