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QLmnTOQ2Yp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828800"/>
          </a:xfrm>
        </p:spPr>
        <p:txBody>
          <a:bodyPr/>
          <a:lstStyle/>
          <a:p>
            <a:r>
              <a:rPr lang="hr-HR" b="1" dirty="0"/>
              <a:t>Pobjeda udruženih antifašističkih snaga</a:t>
            </a:r>
          </a:p>
        </p:txBody>
      </p:sp>
      <p:pic>
        <p:nvPicPr>
          <p:cNvPr id="1026" name="Picture 2" descr="J:\dnevnik, pripreme i sl\Marof\Šk. god. 2016.2017\4.g\slike\greta-friedman-660x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73533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43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uništeno njemačko gospodarstvo ; očajni pokušaji za spas</a:t>
            </a:r>
          </a:p>
          <a:p>
            <a:r>
              <a:rPr lang="hr-HR" sz="2400" b="1" dirty="0"/>
              <a:t>Hitler počinio samoubojstvo 30. travnja 1945.g.</a:t>
            </a:r>
          </a:p>
          <a:p>
            <a:r>
              <a:rPr lang="hr-HR" sz="2400" b="1" dirty="0"/>
              <a:t>Nijemci potpisali kapitulaciju 7. svibnja 1945.g.</a:t>
            </a:r>
          </a:p>
        </p:txBody>
      </p:sp>
      <p:pic>
        <p:nvPicPr>
          <p:cNvPr id="2050" name="Picture 2" descr="J:\dnevnik, pripreme i sl\Marof\Šk. god. 2016.2017\4.g\slike\b3750f42d352af7de510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4800600" cy="27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dnevnik, pripreme i sl\Gospodarska - pripreme i ostalo\Šk. god 2013. -2014\2. h\slike\1_51fa85d80c0b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4195326" cy="274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3246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Alfred Jodl</a:t>
            </a:r>
          </a:p>
        </p:txBody>
      </p:sp>
    </p:spTree>
    <p:extLst>
      <p:ext uri="{BB962C8B-B14F-4D97-AF65-F5344CB8AC3E}">
        <p14:creationId xmlns:p14="http://schemas.microsoft.com/office/powerpoint/2010/main" val="33203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/>
              <a:t>konferencija u Potsdamu </a:t>
            </a:r>
            <a:r>
              <a:rPr lang="hr-HR" sz="2400" dirty="0"/>
              <a:t>(srpanj/kolovoz 1945.g.) – Staljin, Truman, Churchill/Attlee</a:t>
            </a:r>
          </a:p>
          <a:p>
            <a:r>
              <a:rPr lang="hr-HR" sz="2400" dirty="0"/>
              <a:t>razoružanje, denacifikacija</a:t>
            </a:r>
          </a:p>
          <a:p>
            <a:r>
              <a:rPr lang="hr-HR" sz="2400" dirty="0"/>
              <a:t>potvrđena podjela Njemačke i </a:t>
            </a:r>
          </a:p>
          <a:p>
            <a:pPr marL="0" indent="0">
              <a:buNone/>
            </a:pPr>
            <a:r>
              <a:rPr lang="hr-HR" sz="2400" dirty="0"/>
              <a:t>    Austrije</a:t>
            </a:r>
          </a:p>
          <a:p>
            <a:r>
              <a:rPr lang="hr-HR" sz="2400" dirty="0"/>
              <a:t>zatražena kapitulacija Japana</a:t>
            </a:r>
          </a:p>
        </p:txBody>
      </p:sp>
      <p:pic>
        <p:nvPicPr>
          <p:cNvPr id="3074" name="Picture 2" descr="J:\dnevnik, pripreme i sl\Marof\Šk. god. 2016.2017\4.g\slike\HE8_1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65598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28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dnevnik, pripreme i sl\Marof\Šk. god. 2016.2017\4.g\slike\200px-Deutschland_Besatzungszonen_8_Jun_1947_-_22_Apr_194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85822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J:\dnevnik, pripreme i sl\Marof\Šk. god. 2016.2017\4.g\slike\ddr-b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80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72000"/>
          </a:xfrm>
        </p:spPr>
        <p:txBody>
          <a:bodyPr>
            <a:normAutofit/>
          </a:bodyPr>
          <a:lstStyle/>
          <a:p>
            <a:r>
              <a:rPr lang="hr-HR" sz="2400" dirty="0"/>
              <a:t>teški japanski porazi 1945.g. – </a:t>
            </a:r>
            <a:r>
              <a:rPr lang="hr-HR" sz="2400" dirty="0" err="1"/>
              <a:t>Iwo</a:t>
            </a:r>
            <a:r>
              <a:rPr lang="hr-HR" sz="2400" dirty="0"/>
              <a:t> Jima (veljača), </a:t>
            </a:r>
            <a:r>
              <a:rPr lang="hr-HR" sz="2400" dirty="0" err="1"/>
              <a:t>Okinawa</a:t>
            </a:r>
            <a:r>
              <a:rPr lang="hr-HR" sz="2400" dirty="0"/>
              <a:t> (travanj)</a:t>
            </a:r>
          </a:p>
          <a:p>
            <a:r>
              <a:rPr lang="hr-HR" sz="2400" dirty="0"/>
              <a:t>kamikaze (božanski vjetar)</a:t>
            </a:r>
          </a:p>
          <a:p>
            <a:r>
              <a:rPr lang="hr-HR" sz="2400" b="1" dirty="0"/>
              <a:t>bacanje atomske bombe </a:t>
            </a:r>
            <a:r>
              <a:rPr lang="hr-HR" sz="2400" dirty="0"/>
              <a:t>na Hirošimu 6. kolovoza 1945. („Little Boy”)</a:t>
            </a:r>
          </a:p>
          <a:p>
            <a:r>
              <a:rPr lang="hr-HR" sz="2400" dirty="0"/>
              <a:t>9. kolovoza 1945. bačena bomba na Nagasaki („Fat Man”)</a:t>
            </a:r>
          </a:p>
          <a:p>
            <a:r>
              <a:rPr lang="hr-HR" sz="2400" dirty="0"/>
              <a:t>kapitulacija potpisana </a:t>
            </a:r>
            <a:r>
              <a:rPr lang="hr-HR" sz="2400" b="1" dirty="0"/>
              <a:t>2. rujna 1945.g. </a:t>
            </a:r>
          </a:p>
        </p:txBody>
      </p:sp>
      <p:pic>
        <p:nvPicPr>
          <p:cNvPr id="4" name="Picture 2" descr="H:\dnevnik, pripreme i sl\Gospodarska - pripreme i ostalo\Šk. god 2013. -2014\2. h\slike\NagasakiBo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26" y="3124200"/>
            <a:ext cx="2926274" cy="368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J:\dnevnik, pripreme i sl\Marof\Šk. god. 2016.2017\4.g\slike\944058_Hiroshima_autograph_Tibb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4817"/>
            <a:ext cx="4953000" cy="34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04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229600" cy="4572000"/>
          </a:xfrm>
        </p:spPr>
        <p:txBody>
          <a:bodyPr>
            <a:normAutofit/>
          </a:bodyPr>
          <a:lstStyle/>
          <a:p>
            <a:r>
              <a:rPr lang="hr-HR" sz="2400" dirty="0"/>
              <a:t>stradalo oko 50 milijuna ljudi</a:t>
            </a:r>
          </a:p>
          <a:p>
            <a:r>
              <a:rPr lang="hr-HR" sz="2400" dirty="0"/>
              <a:t>rat vođen na području 40 zemalja</a:t>
            </a:r>
          </a:p>
          <a:p>
            <a:r>
              <a:rPr lang="hr-HR" sz="2400" dirty="0"/>
              <a:t>golema materijalna razaranja</a:t>
            </a:r>
          </a:p>
          <a:p>
            <a:r>
              <a:rPr lang="hr-HR" sz="2400" dirty="0"/>
              <a:t>nove ratne tehnike</a:t>
            </a:r>
          </a:p>
          <a:p>
            <a:r>
              <a:rPr lang="hr-HR" sz="2400" dirty="0"/>
              <a:t>preseljavanja stanovništva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Posljedice rata</a:t>
            </a:r>
          </a:p>
        </p:txBody>
      </p:sp>
      <p:pic>
        <p:nvPicPr>
          <p:cNvPr id="6146" name="Picture 2" descr="J:\dnevnik, pripreme i sl\Marof\Šk. god. 2016.2017\4.g\slike\62b1b2be03ea7f0c75513c77de2d35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288" y="152400"/>
            <a:ext cx="4047712" cy="25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J:\dnevnik, pripreme i sl\Marof\Šk. god. 2016.2017\4.g\slike\45d28f613cfdcd3d3fc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293" y="4080164"/>
            <a:ext cx="4941343" cy="277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2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61</TotalTime>
  <Words>144</Words>
  <Application>Microsoft Office PowerPoint</Application>
  <PresentationFormat>Prikaz na zaslonu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9" baseType="lpstr">
      <vt:lpstr>Constantia</vt:lpstr>
      <vt:lpstr>Wingdings 2</vt:lpstr>
      <vt:lpstr>Paper</vt:lpstr>
      <vt:lpstr>Pobjeda udruženih antifašističkih snaga</vt:lpstr>
      <vt:lpstr>PowerPoint prezentacija</vt:lpstr>
      <vt:lpstr>PowerPoint prezentacija</vt:lpstr>
      <vt:lpstr>PowerPoint prezentacija</vt:lpstr>
      <vt:lpstr>PowerPoint prezentacija</vt:lpstr>
      <vt:lpstr>Posljedice rata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Svršetak Drugog svjetskog rata i njegove posljedice</dc:title>
  <dc:creator>Fabo</dc:creator>
  <cp:lastModifiedBy>Korisnik</cp:lastModifiedBy>
  <cp:revision>11</cp:revision>
  <dcterms:created xsi:type="dcterms:W3CDTF">2006-08-16T00:00:00Z</dcterms:created>
  <dcterms:modified xsi:type="dcterms:W3CDTF">2021-03-18T09:45:11Z</dcterms:modified>
</cp:coreProperties>
</file>