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5" r:id="rId7"/>
    <p:sldId id="263" r:id="rId8"/>
    <p:sldId id="260" r:id="rId9"/>
    <p:sldId id="264" r:id="rId10"/>
    <p:sldId id="261"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F28D1D-5EA9-435D-B25D-D89FFCBA778B}" type="doc">
      <dgm:prSet loTypeId="urn:microsoft.com/office/officeart/2005/8/layout/vList5" loCatId="list" qsTypeId="urn:microsoft.com/office/officeart/2005/8/quickstyle/simple4" qsCatId="simple" csTypeId="urn:microsoft.com/office/officeart/2005/8/colors/colorful2" csCatId="colorful"/>
      <dgm:spPr/>
      <dgm:t>
        <a:bodyPr/>
        <a:lstStyle/>
        <a:p>
          <a:endParaRPr lang="en-US"/>
        </a:p>
      </dgm:t>
    </dgm:pt>
    <dgm:pt modelId="{33BAF821-2A03-4F0C-ACED-6F6788C129E0}">
      <dgm:prSet/>
      <dgm:spPr/>
      <dgm:t>
        <a:bodyPr/>
        <a:lstStyle/>
        <a:p>
          <a:r>
            <a:rPr lang="hr-HR"/>
            <a:t>Ljudski um</a:t>
          </a:r>
          <a:endParaRPr lang="en-US"/>
        </a:p>
      </dgm:t>
    </dgm:pt>
    <dgm:pt modelId="{EE3971A5-289F-4911-9111-F87019BFFC30}" type="parTrans" cxnId="{B60CDE44-08A9-4931-A086-607FC4D13CBB}">
      <dgm:prSet/>
      <dgm:spPr/>
      <dgm:t>
        <a:bodyPr/>
        <a:lstStyle/>
        <a:p>
          <a:endParaRPr lang="en-US"/>
        </a:p>
      </dgm:t>
    </dgm:pt>
    <dgm:pt modelId="{75A1AB17-1BBC-4C3C-B34D-A992408E8E93}" type="sibTrans" cxnId="{B60CDE44-08A9-4931-A086-607FC4D13CBB}">
      <dgm:prSet/>
      <dgm:spPr/>
      <dgm:t>
        <a:bodyPr/>
        <a:lstStyle/>
        <a:p>
          <a:endParaRPr lang="en-US"/>
        </a:p>
      </dgm:t>
    </dgm:pt>
    <dgm:pt modelId="{EAB0151A-6A61-4D46-BB01-B6023B5D7D84}">
      <dgm:prSet/>
      <dgm:spPr/>
      <dgm:t>
        <a:bodyPr/>
        <a:lstStyle/>
        <a:p>
          <a:r>
            <a:rPr lang="hr-HR"/>
            <a:t>Udivljenje</a:t>
          </a:r>
          <a:endParaRPr lang="en-US"/>
        </a:p>
      </dgm:t>
    </dgm:pt>
    <dgm:pt modelId="{082980E5-7F32-44D4-8FAA-8849E8EF7417}" type="parTrans" cxnId="{570888CC-4FB4-47F5-818C-B6F7FA44F6C1}">
      <dgm:prSet/>
      <dgm:spPr/>
      <dgm:t>
        <a:bodyPr/>
        <a:lstStyle/>
        <a:p>
          <a:endParaRPr lang="en-US"/>
        </a:p>
      </dgm:t>
    </dgm:pt>
    <dgm:pt modelId="{31C65F4E-381B-4AA7-B81A-04CFBAA953E1}" type="sibTrans" cxnId="{570888CC-4FB4-47F5-818C-B6F7FA44F6C1}">
      <dgm:prSet/>
      <dgm:spPr/>
      <dgm:t>
        <a:bodyPr/>
        <a:lstStyle/>
        <a:p>
          <a:endParaRPr lang="en-US"/>
        </a:p>
      </dgm:t>
    </dgm:pt>
    <dgm:pt modelId="{FF3B687F-E4E8-421F-BB87-B1E61E854449}">
      <dgm:prSet/>
      <dgm:spPr/>
      <dgm:t>
        <a:bodyPr/>
        <a:lstStyle/>
        <a:p>
          <a:r>
            <a:rPr lang="hr-HR"/>
            <a:t>Sumnja i potresenost</a:t>
          </a:r>
          <a:endParaRPr lang="en-US"/>
        </a:p>
      </dgm:t>
    </dgm:pt>
    <dgm:pt modelId="{1251173C-0C5B-4659-A2A0-41FA54CB20FC}" type="parTrans" cxnId="{EAA850BE-3BF4-4EA2-AB60-33911B1A7D7F}">
      <dgm:prSet/>
      <dgm:spPr/>
      <dgm:t>
        <a:bodyPr/>
        <a:lstStyle/>
        <a:p>
          <a:endParaRPr lang="en-US"/>
        </a:p>
      </dgm:t>
    </dgm:pt>
    <dgm:pt modelId="{541266C6-95DE-4B15-BC2F-55FC7F5D5966}" type="sibTrans" cxnId="{EAA850BE-3BF4-4EA2-AB60-33911B1A7D7F}">
      <dgm:prSet/>
      <dgm:spPr/>
      <dgm:t>
        <a:bodyPr/>
        <a:lstStyle/>
        <a:p>
          <a:endParaRPr lang="en-US"/>
        </a:p>
      </dgm:t>
    </dgm:pt>
    <dgm:pt modelId="{EC5D35E8-8242-4CC2-9C14-587FC82FF30C}">
      <dgm:prSet/>
      <dgm:spPr/>
      <dgm:t>
        <a:bodyPr/>
        <a:lstStyle/>
        <a:p>
          <a:r>
            <a:rPr lang="hr-HR"/>
            <a:t>Komunikacija</a:t>
          </a:r>
          <a:endParaRPr lang="en-US"/>
        </a:p>
      </dgm:t>
    </dgm:pt>
    <dgm:pt modelId="{2902521D-0E54-40F7-B30D-899AAE77F196}" type="parTrans" cxnId="{2F4D817C-6F5C-44F4-A489-AA11EC1BEFA4}">
      <dgm:prSet/>
      <dgm:spPr/>
      <dgm:t>
        <a:bodyPr/>
        <a:lstStyle/>
        <a:p>
          <a:endParaRPr lang="en-US"/>
        </a:p>
      </dgm:t>
    </dgm:pt>
    <dgm:pt modelId="{46CB45A4-B7C9-4FA7-8C1D-3DA8948A7639}" type="sibTrans" cxnId="{2F4D817C-6F5C-44F4-A489-AA11EC1BEFA4}">
      <dgm:prSet/>
      <dgm:spPr/>
      <dgm:t>
        <a:bodyPr/>
        <a:lstStyle/>
        <a:p>
          <a:endParaRPr lang="en-US"/>
        </a:p>
      </dgm:t>
    </dgm:pt>
    <dgm:pt modelId="{A413C202-D8FD-4775-BAB1-4D842BCD75C8}">
      <dgm:prSet/>
      <dgm:spPr/>
      <dgm:t>
        <a:bodyPr/>
        <a:lstStyle/>
        <a:p>
          <a:r>
            <a:rPr lang="hr-HR"/>
            <a:t>Ekstaza</a:t>
          </a:r>
          <a:endParaRPr lang="en-US"/>
        </a:p>
      </dgm:t>
    </dgm:pt>
    <dgm:pt modelId="{769423DE-9E57-4530-8980-4A2327F0CA9A}" type="parTrans" cxnId="{0CFCB754-54B4-42F3-AE1C-B7E88C7AE46F}">
      <dgm:prSet/>
      <dgm:spPr/>
      <dgm:t>
        <a:bodyPr/>
        <a:lstStyle/>
        <a:p>
          <a:endParaRPr lang="en-US"/>
        </a:p>
      </dgm:t>
    </dgm:pt>
    <dgm:pt modelId="{CE8CDAA1-ACA0-4A8E-832B-6986BEEBF8A7}" type="sibTrans" cxnId="{0CFCB754-54B4-42F3-AE1C-B7E88C7AE46F}">
      <dgm:prSet/>
      <dgm:spPr/>
      <dgm:t>
        <a:bodyPr/>
        <a:lstStyle/>
        <a:p>
          <a:endParaRPr lang="en-US"/>
        </a:p>
      </dgm:t>
    </dgm:pt>
    <dgm:pt modelId="{EAF7888B-21E3-458D-B574-1EA5C5236C2F}">
      <dgm:prSet/>
      <dgm:spPr/>
      <dgm:t>
        <a:bodyPr/>
        <a:lstStyle/>
        <a:p>
          <a:r>
            <a:rPr lang="hr-HR"/>
            <a:t>Religija</a:t>
          </a:r>
          <a:endParaRPr lang="en-US"/>
        </a:p>
      </dgm:t>
    </dgm:pt>
    <dgm:pt modelId="{334BBDDD-E1BF-4D8B-B353-765456A11261}" type="parTrans" cxnId="{0D077BDE-E964-4032-A299-A205E74D56AA}">
      <dgm:prSet/>
      <dgm:spPr/>
      <dgm:t>
        <a:bodyPr/>
        <a:lstStyle/>
        <a:p>
          <a:endParaRPr lang="en-US"/>
        </a:p>
      </dgm:t>
    </dgm:pt>
    <dgm:pt modelId="{08C3B43A-A5FC-4EFB-B8B3-D870292F71A3}" type="sibTrans" cxnId="{0D077BDE-E964-4032-A299-A205E74D56AA}">
      <dgm:prSet/>
      <dgm:spPr/>
      <dgm:t>
        <a:bodyPr/>
        <a:lstStyle/>
        <a:p>
          <a:endParaRPr lang="en-US"/>
        </a:p>
      </dgm:t>
    </dgm:pt>
    <dgm:pt modelId="{39B7F305-311A-4857-B4DB-BB9A891CF6CE}">
      <dgm:prSet/>
      <dgm:spPr/>
      <dgm:t>
        <a:bodyPr/>
        <a:lstStyle/>
        <a:p>
          <a:r>
            <a:rPr lang="hr-HR"/>
            <a:t>Umjetnost</a:t>
          </a:r>
          <a:endParaRPr lang="en-US"/>
        </a:p>
      </dgm:t>
    </dgm:pt>
    <dgm:pt modelId="{C007FF9B-2E75-45F9-A466-F29528EEE347}" type="parTrans" cxnId="{8B54B502-B997-4F0C-8F70-F13DBE9DB109}">
      <dgm:prSet/>
      <dgm:spPr/>
      <dgm:t>
        <a:bodyPr/>
        <a:lstStyle/>
        <a:p>
          <a:endParaRPr lang="en-US"/>
        </a:p>
      </dgm:t>
    </dgm:pt>
    <dgm:pt modelId="{27116034-4A2E-4883-AC84-3B0FE5490853}" type="sibTrans" cxnId="{8B54B502-B997-4F0C-8F70-F13DBE9DB109}">
      <dgm:prSet/>
      <dgm:spPr/>
      <dgm:t>
        <a:bodyPr/>
        <a:lstStyle/>
        <a:p>
          <a:endParaRPr lang="en-US"/>
        </a:p>
      </dgm:t>
    </dgm:pt>
    <dgm:pt modelId="{C2C09076-6922-4C94-9FF1-ECF4C02D7875}">
      <dgm:prSet/>
      <dgm:spPr/>
      <dgm:t>
        <a:bodyPr/>
        <a:lstStyle/>
        <a:p>
          <a:r>
            <a:rPr lang="hr-HR"/>
            <a:t>Znanost</a:t>
          </a:r>
          <a:endParaRPr lang="en-US"/>
        </a:p>
      </dgm:t>
    </dgm:pt>
    <dgm:pt modelId="{3B057338-A074-4BFD-8CA8-8953879F4B4E}" type="parTrans" cxnId="{EC98D500-C247-495B-86C7-F1E3D943BB48}">
      <dgm:prSet/>
      <dgm:spPr/>
      <dgm:t>
        <a:bodyPr/>
        <a:lstStyle/>
        <a:p>
          <a:endParaRPr lang="en-US"/>
        </a:p>
      </dgm:t>
    </dgm:pt>
    <dgm:pt modelId="{910D60E7-D2FB-4F44-81AD-3AA6A71D3FA4}" type="sibTrans" cxnId="{EC98D500-C247-495B-86C7-F1E3D943BB48}">
      <dgm:prSet/>
      <dgm:spPr/>
      <dgm:t>
        <a:bodyPr/>
        <a:lstStyle/>
        <a:p>
          <a:endParaRPr lang="en-US"/>
        </a:p>
      </dgm:t>
    </dgm:pt>
    <dgm:pt modelId="{858A9317-74A9-47D4-AFE2-C12E09D9A981}">
      <dgm:prSet/>
      <dgm:spPr/>
      <dgm:t>
        <a:bodyPr/>
        <a:lstStyle/>
        <a:p>
          <a:r>
            <a:rPr lang="hr-HR"/>
            <a:t>Svakidašnji život</a:t>
          </a:r>
          <a:endParaRPr lang="en-US"/>
        </a:p>
      </dgm:t>
    </dgm:pt>
    <dgm:pt modelId="{66F412D7-6DE5-4A6C-ACCE-C19D13C6214A}" type="parTrans" cxnId="{527E0479-F228-477C-B7C3-22AE35B4C22B}">
      <dgm:prSet/>
      <dgm:spPr/>
      <dgm:t>
        <a:bodyPr/>
        <a:lstStyle/>
        <a:p>
          <a:endParaRPr lang="en-US"/>
        </a:p>
      </dgm:t>
    </dgm:pt>
    <dgm:pt modelId="{4C58FB47-E741-403D-9F62-0EB33E98FF19}" type="sibTrans" cxnId="{527E0479-F228-477C-B7C3-22AE35B4C22B}">
      <dgm:prSet/>
      <dgm:spPr/>
      <dgm:t>
        <a:bodyPr/>
        <a:lstStyle/>
        <a:p>
          <a:endParaRPr lang="en-US"/>
        </a:p>
      </dgm:t>
    </dgm:pt>
    <dgm:pt modelId="{5E23C94F-2BF7-4CCF-904E-91FFF17E1997}" type="pres">
      <dgm:prSet presAssocID="{B4F28D1D-5EA9-435D-B25D-D89FFCBA778B}" presName="Name0" presStyleCnt="0">
        <dgm:presLayoutVars>
          <dgm:dir/>
          <dgm:animLvl val="lvl"/>
          <dgm:resizeHandles val="exact"/>
        </dgm:presLayoutVars>
      </dgm:prSet>
      <dgm:spPr/>
    </dgm:pt>
    <dgm:pt modelId="{D2E7104F-5A97-4572-B7CF-3F237AEAB233}" type="pres">
      <dgm:prSet presAssocID="{33BAF821-2A03-4F0C-ACED-6F6788C129E0}" presName="linNode" presStyleCnt="0"/>
      <dgm:spPr/>
    </dgm:pt>
    <dgm:pt modelId="{0F907521-BD94-4C13-BFF6-716FE5BDA719}" type="pres">
      <dgm:prSet presAssocID="{33BAF821-2A03-4F0C-ACED-6F6788C129E0}" presName="parentText" presStyleLbl="node1" presStyleIdx="0" presStyleCnt="9">
        <dgm:presLayoutVars>
          <dgm:chMax val="1"/>
          <dgm:bulletEnabled val="1"/>
        </dgm:presLayoutVars>
      </dgm:prSet>
      <dgm:spPr/>
    </dgm:pt>
    <dgm:pt modelId="{0CBF0CA3-DBDE-4774-8707-C51F6D617112}" type="pres">
      <dgm:prSet presAssocID="{75A1AB17-1BBC-4C3C-B34D-A992408E8E93}" presName="sp" presStyleCnt="0"/>
      <dgm:spPr/>
    </dgm:pt>
    <dgm:pt modelId="{D893DED7-E29B-49B8-A99B-A8CA01E43F52}" type="pres">
      <dgm:prSet presAssocID="{EAB0151A-6A61-4D46-BB01-B6023B5D7D84}" presName="linNode" presStyleCnt="0"/>
      <dgm:spPr/>
    </dgm:pt>
    <dgm:pt modelId="{DD334655-24B3-4B6C-B9DE-CAC200F81124}" type="pres">
      <dgm:prSet presAssocID="{EAB0151A-6A61-4D46-BB01-B6023B5D7D84}" presName="parentText" presStyleLbl="node1" presStyleIdx="1" presStyleCnt="9">
        <dgm:presLayoutVars>
          <dgm:chMax val="1"/>
          <dgm:bulletEnabled val="1"/>
        </dgm:presLayoutVars>
      </dgm:prSet>
      <dgm:spPr/>
    </dgm:pt>
    <dgm:pt modelId="{C7588080-8271-4B3D-91CA-32B3C9B732A6}" type="pres">
      <dgm:prSet presAssocID="{31C65F4E-381B-4AA7-B81A-04CFBAA953E1}" presName="sp" presStyleCnt="0"/>
      <dgm:spPr/>
    </dgm:pt>
    <dgm:pt modelId="{92D14FC5-453D-4557-BF56-11A357ABF5D6}" type="pres">
      <dgm:prSet presAssocID="{FF3B687F-E4E8-421F-BB87-B1E61E854449}" presName="linNode" presStyleCnt="0"/>
      <dgm:spPr/>
    </dgm:pt>
    <dgm:pt modelId="{589D2B67-FC1C-4BE1-8A7D-C3CFD257A6A5}" type="pres">
      <dgm:prSet presAssocID="{FF3B687F-E4E8-421F-BB87-B1E61E854449}" presName="parentText" presStyleLbl="node1" presStyleIdx="2" presStyleCnt="9">
        <dgm:presLayoutVars>
          <dgm:chMax val="1"/>
          <dgm:bulletEnabled val="1"/>
        </dgm:presLayoutVars>
      </dgm:prSet>
      <dgm:spPr/>
    </dgm:pt>
    <dgm:pt modelId="{7969F20B-410E-4107-9B2F-FB8BDA058197}" type="pres">
      <dgm:prSet presAssocID="{541266C6-95DE-4B15-BC2F-55FC7F5D5966}" presName="sp" presStyleCnt="0"/>
      <dgm:spPr/>
    </dgm:pt>
    <dgm:pt modelId="{9961C947-01F0-41D1-9E3A-E3316BA7642A}" type="pres">
      <dgm:prSet presAssocID="{EC5D35E8-8242-4CC2-9C14-587FC82FF30C}" presName="linNode" presStyleCnt="0"/>
      <dgm:spPr/>
    </dgm:pt>
    <dgm:pt modelId="{46DBBE33-A1A7-4783-AB9D-599BA6BC4900}" type="pres">
      <dgm:prSet presAssocID="{EC5D35E8-8242-4CC2-9C14-587FC82FF30C}" presName="parentText" presStyleLbl="node1" presStyleIdx="3" presStyleCnt="9">
        <dgm:presLayoutVars>
          <dgm:chMax val="1"/>
          <dgm:bulletEnabled val="1"/>
        </dgm:presLayoutVars>
      </dgm:prSet>
      <dgm:spPr/>
    </dgm:pt>
    <dgm:pt modelId="{224758ED-707B-45EA-866C-CF55FF490289}" type="pres">
      <dgm:prSet presAssocID="{46CB45A4-B7C9-4FA7-8C1D-3DA8948A7639}" presName="sp" presStyleCnt="0"/>
      <dgm:spPr/>
    </dgm:pt>
    <dgm:pt modelId="{141E55C2-79C2-4FE4-870D-937E4BA4C6FF}" type="pres">
      <dgm:prSet presAssocID="{A413C202-D8FD-4775-BAB1-4D842BCD75C8}" presName="linNode" presStyleCnt="0"/>
      <dgm:spPr/>
    </dgm:pt>
    <dgm:pt modelId="{4B6780C4-869C-4B54-9B56-D208ABFA61B1}" type="pres">
      <dgm:prSet presAssocID="{A413C202-D8FD-4775-BAB1-4D842BCD75C8}" presName="parentText" presStyleLbl="node1" presStyleIdx="4" presStyleCnt="9">
        <dgm:presLayoutVars>
          <dgm:chMax val="1"/>
          <dgm:bulletEnabled val="1"/>
        </dgm:presLayoutVars>
      </dgm:prSet>
      <dgm:spPr/>
    </dgm:pt>
    <dgm:pt modelId="{27584CD7-C8A4-4B16-9DDC-C00450D16C1E}" type="pres">
      <dgm:prSet presAssocID="{CE8CDAA1-ACA0-4A8E-832B-6986BEEBF8A7}" presName="sp" presStyleCnt="0"/>
      <dgm:spPr/>
    </dgm:pt>
    <dgm:pt modelId="{AC9CE550-6D61-4ADD-853F-156B3539D996}" type="pres">
      <dgm:prSet presAssocID="{EAF7888B-21E3-458D-B574-1EA5C5236C2F}" presName="linNode" presStyleCnt="0"/>
      <dgm:spPr/>
    </dgm:pt>
    <dgm:pt modelId="{C3804AA9-ED78-4881-A47D-9F6DE18529D2}" type="pres">
      <dgm:prSet presAssocID="{EAF7888B-21E3-458D-B574-1EA5C5236C2F}" presName="parentText" presStyleLbl="node1" presStyleIdx="5" presStyleCnt="9">
        <dgm:presLayoutVars>
          <dgm:chMax val="1"/>
          <dgm:bulletEnabled val="1"/>
        </dgm:presLayoutVars>
      </dgm:prSet>
      <dgm:spPr/>
    </dgm:pt>
    <dgm:pt modelId="{3E0FAFBC-1B58-485F-8B68-89A13EEDD4CD}" type="pres">
      <dgm:prSet presAssocID="{08C3B43A-A5FC-4EFB-B8B3-D870292F71A3}" presName="sp" presStyleCnt="0"/>
      <dgm:spPr/>
    </dgm:pt>
    <dgm:pt modelId="{60F7A17D-201E-4107-9AAA-F9BB860EFC9C}" type="pres">
      <dgm:prSet presAssocID="{39B7F305-311A-4857-B4DB-BB9A891CF6CE}" presName="linNode" presStyleCnt="0"/>
      <dgm:spPr/>
    </dgm:pt>
    <dgm:pt modelId="{4B0BA2E0-0D04-411C-9692-D94192AA1EF7}" type="pres">
      <dgm:prSet presAssocID="{39B7F305-311A-4857-B4DB-BB9A891CF6CE}" presName="parentText" presStyleLbl="node1" presStyleIdx="6" presStyleCnt="9">
        <dgm:presLayoutVars>
          <dgm:chMax val="1"/>
          <dgm:bulletEnabled val="1"/>
        </dgm:presLayoutVars>
      </dgm:prSet>
      <dgm:spPr/>
    </dgm:pt>
    <dgm:pt modelId="{638E6DBE-E583-4173-BBE6-63C6B6681754}" type="pres">
      <dgm:prSet presAssocID="{27116034-4A2E-4883-AC84-3B0FE5490853}" presName="sp" presStyleCnt="0"/>
      <dgm:spPr/>
    </dgm:pt>
    <dgm:pt modelId="{E70CD745-A324-454E-A304-20984F289200}" type="pres">
      <dgm:prSet presAssocID="{C2C09076-6922-4C94-9FF1-ECF4C02D7875}" presName="linNode" presStyleCnt="0"/>
      <dgm:spPr/>
    </dgm:pt>
    <dgm:pt modelId="{31B18F66-2EDE-4F9E-95FC-9414050EEE97}" type="pres">
      <dgm:prSet presAssocID="{C2C09076-6922-4C94-9FF1-ECF4C02D7875}" presName="parentText" presStyleLbl="node1" presStyleIdx="7" presStyleCnt="9">
        <dgm:presLayoutVars>
          <dgm:chMax val="1"/>
          <dgm:bulletEnabled val="1"/>
        </dgm:presLayoutVars>
      </dgm:prSet>
      <dgm:spPr/>
    </dgm:pt>
    <dgm:pt modelId="{7579EB78-9035-40B1-BD72-406112749615}" type="pres">
      <dgm:prSet presAssocID="{910D60E7-D2FB-4F44-81AD-3AA6A71D3FA4}" presName="sp" presStyleCnt="0"/>
      <dgm:spPr/>
    </dgm:pt>
    <dgm:pt modelId="{77357648-8246-454D-8E9A-3B6785783B50}" type="pres">
      <dgm:prSet presAssocID="{858A9317-74A9-47D4-AFE2-C12E09D9A981}" presName="linNode" presStyleCnt="0"/>
      <dgm:spPr/>
    </dgm:pt>
    <dgm:pt modelId="{F10CEF07-56C3-42EC-BAC5-D8E3AF0B7663}" type="pres">
      <dgm:prSet presAssocID="{858A9317-74A9-47D4-AFE2-C12E09D9A981}" presName="parentText" presStyleLbl="node1" presStyleIdx="8" presStyleCnt="9">
        <dgm:presLayoutVars>
          <dgm:chMax val="1"/>
          <dgm:bulletEnabled val="1"/>
        </dgm:presLayoutVars>
      </dgm:prSet>
      <dgm:spPr/>
    </dgm:pt>
  </dgm:ptLst>
  <dgm:cxnLst>
    <dgm:cxn modelId="{EC98D500-C247-495B-86C7-F1E3D943BB48}" srcId="{B4F28D1D-5EA9-435D-B25D-D89FFCBA778B}" destId="{C2C09076-6922-4C94-9FF1-ECF4C02D7875}" srcOrd="7" destOrd="0" parTransId="{3B057338-A074-4BFD-8CA8-8953879F4B4E}" sibTransId="{910D60E7-D2FB-4F44-81AD-3AA6A71D3FA4}"/>
    <dgm:cxn modelId="{8B54B502-B997-4F0C-8F70-F13DBE9DB109}" srcId="{B4F28D1D-5EA9-435D-B25D-D89FFCBA778B}" destId="{39B7F305-311A-4857-B4DB-BB9A891CF6CE}" srcOrd="6" destOrd="0" parTransId="{C007FF9B-2E75-45F9-A466-F29528EEE347}" sibTransId="{27116034-4A2E-4883-AC84-3B0FE5490853}"/>
    <dgm:cxn modelId="{C1D06703-7419-43D2-8380-5589AEE26BA3}" type="presOf" srcId="{C2C09076-6922-4C94-9FF1-ECF4C02D7875}" destId="{31B18F66-2EDE-4F9E-95FC-9414050EEE97}" srcOrd="0" destOrd="0" presId="urn:microsoft.com/office/officeart/2005/8/layout/vList5"/>
    <dgm:cxn modelId="{39431461-4A99-4F8A-99C6-96920C1A8236}" type="presOf" srcId="{39B7F305-311A-4857-B4DB-BB9A891CF6CE}" destId="{4B0BA2E0-0D04-411C-9692-D94192AA1EF7}" srcOrd="0" destOrd="0" presId="urn:microsoft.com/office/officeart/2005/8/layout/vList5"/>
    <dgm:cxn modelId="{B60CDE44-08A9-4931-A086-607FC4D13CBB}" srcId="{B4F28D1D-5EA9-435D-B25D-D89FFCBA778B}" destId="{33BAF821-2A03-4F0C-ACED-6F6788C129E0}" srcOrd="0" destOrd="0" parTransId="{EE3971A5-289F-4911-9111-F87019BFFC30}" sibTransId="{75A1AB17-1BBC-4C3C-B34D-A992408E8E93}"/>
    <dgm:cxn modelId="{FBBFC345-3F48-4589-AB68-FF945F5E90C6}" type="presOf" srcId="{EC5D35E8-8242-4CC2-9C14-587FC82FF30C}" destId="{46DBBE33-A1A7-4783-AB9D-599BA6BC4900}" srcOrd="0" destOrd="0" presId="urn:microsoft.com/office/officeart/2005/8/layout/vList5"/>
    <dgm:cxn modelId="{3BF30D6C-00A4-406C-AC1E-9BAAEE2E7986}" type="presOf" srcId="{858A9317-74A9-47D4-AFE2-C12E09D9A981}" destId="{F10CEF07-56C3-42EC-BAC5-D8E3AF0B7663}" srcOrd="0" destOrd="0" presId="urn:microsoft.com/office/officeart/2005/8/layout/vList5"/>
    <dgm:cxn modelId="{0CFCB754-54B4-42F3-AE1C-B7E88C7AE46F}" srcId="{B4F28D1D-5EA9-435D-B25D-D89FFCBA778B}" destId="{A413C202-D8FD-4775-BAB1-4D842BCD75C8}" srcOrd="4" destOrd="0" parTransId="{769423DE-9E57-4530-8980-4A2327F0CA9A}" sibTransId="{CE8CDAA1-ACA0-4A8E-832B-6986BEEBF8A7}"/>
    <dgm:cxn modelId="{527E0479-F228-477C-B7C3-22AE35B4C22B}" srcId="{B4F28D1D-5EA9-435D-B25D-D89FFCBA778B}" destId="{858A9317-74A9-47D4-AFE2-C12E09D9A981}" srcOrd="8" destOrd="0" parTransId="{66F412D7-6DE5-4A6C-ACCE-C19D13C6214A}" sibTransId="{4C58FB47-E741-403D-9F62-0EB33E98FF19}"/>
    <dgm:cxn modelId="{2F4D817C-6F5C-44F4-A489-AA11EC1BEFA4}" srcId="{B4F28D1D-5EA9-435D-B25D-D89FFCBA778B}" destId="{EC5D35E8-8242-4CC2-9C14-587FC82FF30C}" srcOrd="3" destOrd="0" parTransId="{2902521D-0E54-40F7-B30D-899AAE77F196}" sibTransId="{46CB45A4-B7C9-4FA7-8C1D-3DA8948A7639}"/>
    <dgm:cxn modelId="{0373DB99-4AE7-4AFA-8105-6EA080CA8E72}" type="presOf" srcId="{EAF7888B-21E3-458D-B574-1EA5C5236C2F}" destId="{C3804AA9-ED78-4881-A47D-9F6DE18529D2}" srcOrd="0" destOrd="0" presId="urn:microsoft.com/office/officeart/2005/8/layout/vList5"/>
    <dgm:cxn modelId="{828D24A8-E8FB-4B11-9C51-D1F35564B13A}" type="presOf" srcId="{A413C202-D8FD-4775-BAB1-4D842BCD75C8}" destId="{4B6780C4-869C-4B54-9B56-D208ABFA61B1}" srcOrd="0" destOrd="0" presId="urn:microsoft.com/office/officeart/2005/8/layout/vList5"/>
    <dgm:cxn modelId="{C2290CAD-3AA4-4EF4-9F8A-7E34E8260294}" type="presOf" srcId="{FF3B687F-E4E8-421F-BB87-B1E61E854449}" destId="{589D2B67-FC1C-4BE1-8A7D-C3CFD257A6A5}" srcOrd="0" destOrd="0" presId="urn:microsoft.com/office/officeart/2005/8/layout/vList5"/>
    <dgm:cxn modelId="{EAA850BE-3BF4-4EA2-AB60-33911B1A7D7F}" srcId="{B4F28D1D-5EA9-435D-B25D-D89FFCBA778B}" destId="{FF3B687F-E4E8-421F-BB87-B1E61E854449}" srcOrd="2" destOrd="0" parTransId="{1251173C-0C5B-4659-A2A0-41FA54CB20FC}" sibTransId="{541266C6-95DE-4B15-BC2F-55FC7F5D5966}"/>
    <dgm:cxn modelId="{570888CC-4FB4-47F5-818C-B6F7FA44F6C1}" srcId="{B4F28D1D-5EA9-435D-B25D-D89FFCBA778B}" destId="{EAB0151A-6A61-4D46-BB01-B6023B5D7D84}" srcOrd="1" destOrd="0" parTransId="{082980E5-7F32-44D4-8FAA-8849E8EF7417}" sibTransId="{31C65F4E-381B-4AA7-B81A-04CFBAA953E1}"/>
    <dgm:cxn modelId="{08F341D5-AA62-4B0C-8BF0-09078A005C02}" type="presOf" srcId="{B4F28D1D-5EA9-435D-B25D-D89FFCBA778B}" destId="{5E23C94F-2BF7-4CCF-904E-91FFF17E1997}" srcOrd="0" destOrd="0" presId="urn:microsoft.com/office/officeart/2005/8/layout/vList5"/>
    <dgm:cxn modelId="{0D077BDE-E964-4032-A299-A205E74D56AA}" srcId="{B4F28D1D-5EA9-435D-B25D-D89FFCBA778B}" destId="{EAF7888B-21E3-458D-B574-1EA5C5236C2F}" srcOrd="5" destOrd="0" parTransId="{334BBDDD-E1BF-4D8B-B353-765456A11261}" sibTransId="{08C3B43A-A5FC-4EFB-B8B3-D870292F71A3}"/>
    <dgm:cxn modelId="{2D4122E8-C7B8-4800-904F-C3E003087FC9}" type="presOf" srcId="{EAB0151A-6A61-4D46-BB01-B6023B5D7D84}" destId="{DD334655-24B3-4B6C-B9DE-CAC200F81124}" srcOrd="0" destOrd="0" presId="urn:microsoft.com/office/officeart/2005/8/layout/vList5"/>
    <dgm:cxn modelId="{878367F3-4C8C-4559-8A9D-B2A85A65303B}" type="presOf" srcId="{33BAF821-2A03-4F0C-ACED-6F6788C129E0}" destId="{0F907521-BD94-4C13-BFF6-716FE5BDA719}" srcOrd="0" destOrd="0" presId="urn:microsoft.com/office/officeart/2005/8/layout/vList5"/>
    <dgm:cxn modelId="{2063C66C-4F2A-4252-A596-4540B8868910}" type="presParOf" srcId="{5E23C94F-2BF7-4CCF-904E-91FFF17E1997}" destId="{D2E7104F-5A97-4572-B7CF-3F237AEAB233}" srcOrd="0" destOrd="0" presId="urn:microsoft.com/office/officeart/2005/8/layout/vList5"/>
    <dgm:cxn modelId="{83D5680B-35BF-49BE-8097-59184A03B353}" type="presParOf" srcId="{D2E7104F-5A97-4572-B7CF-3F237AEAB233}" destId="{0F907521-BD94-4C13-BFF6-716FE5BDA719}" srcOrd="0" destOrd="0" presId="urn:microsoft.com/office/officeart/2005/8/layout/vList5"/>
    <dgm:cxn modelId="{52618B77-02E4-4103-AE09-C8ACA491A128}" type="presParOf" srcId="{5E23C94F-2BF7-4CCF-904E-91FFF17E1997}" destId="{0CBF0CA3-DBDE-4774-8707-C51F6D617112}" srcOrd="1" destOrd="0" presId="urn:microsoft.com/office/officeart/2005/8/layout/vList5"/>
    <dgm:cxn modelId="{3B8E3C42-5C8F-4303-AE92-D9C1EF3CF915}" type="presParOf" srcId="{5E23C94F-2BF7-4CCF-904E-91FFF17E1997}" destId="{D893DED7-E29B-49B8-A99B-A8CA01E43F52}" srcOrd="2" destOrd="0" presId="urn:microsoft.com/office/officeart/2005/8/layout/vList5"/>
    <dgm:cxn modelId="{28356A76-229D-43A2-870D-910C1667F919}" type="presParOf" srcId="{D893DED7-E29B-49B8-A99B-A8CA01E43F52}" destId="{DD334655-24B3-4B6C-B9DE-CAC200F81124}" srcOrd="0" destOrd="0" presId="urn:microsoft.com/office/officeart/2005/8/layout/vList5"/>
    <dgm:cxn modelId="{7FC614BD-55C8-4248-AF77-7B3724ACBB15}" type="presParOf" srcId="{5E23C94F-2BF7-4CCF-904E-91FFF17E1997}" destId="{C7588080-8271-4B3D-91CA-32B3C9B732A6}" srcOrd="3" destOrd="0" presId="urn:microsoft.com/office/officeart/2005/8/layout/vList5"/>
    <dgm:cxn modelId="{9CA63F12-9D0B-4A43-9EEA-CC0AD681903F}" type="presParOf" srcId="{5E23C94F-2BF7-4CCF-904E-91FFF17E1997}" destId="{92D14FC5-453D-4557-BF56-11A357ABF5D6}" srcOrd="4" destOrd="0" presId="urn:microsoft.com/office/officeart/2005/8/layout/vList5"/>
    <dgm:cxn modelId="{950318F5-315D-4EBF-AF42-D2F38939D937}" type="presParOf" srcId="{92D14FC5-453D-4557-BF56-11A357ABF5D6}" destId="{589D2B67-FC1C-4BE1-8A7D-C3CFD257A6A5}" srcOrd="0" destOrd="0" presId="urn:microsoft.com/office/officeart/2005/8/layout/vList5"/>
    <dgm:cxn modelId="{61D2BDA3-8966-4564-8970-5A88363F8E49}" type="presParOf" srcId="{5E23C94F-2BF7-4CCF-904E-91FFF17E1997}" destId="{7969F20B-410E-4107-9B2F-FB8BDA058197}" srcOrd="5" destOrd="0" presId="urn:microsoft.com/office/officeart/2005/8/layout/vList5"/>
    <dgm:cxn modelId="{91BA6EFE-2B06-4DF5-ABA0-B7CE435EBDB4}" type="presParOf" srcId="{5E23C94F-2BF7-4CCF-904E-91FFF17E1997}" destId="{9961C947-01F0-41D1-9E3A-E3316BA7642A}" srcOrd="6" destOrd="0" presId="urn:microsoft.com/office/officeart/2005/8/layout/vList5"/>
    <dgm:cxn modelId="{E561417F-4B17-40EF-9CB4-638889167303}" type="presParOf" srcId="{9961C947-01F0-41D1-9E3A-E3316BA7642A}" destId="{46DBBE33-A1A7-4783-AB9D-599BA6BC4900}" srcOrd="0" destOrd="0" presId="urn:microsoft.com/office/officeart/2005/8/layout/vList5"/>
    <dgm:cxn modelId="{8DD0EB21-CF3F-49EE-B253-9CED8B2C0E28}" type="presParOf" srcId="{5E23C94F-2BF7-4CCF-904E-91FFF17E1997}" destId="{224758ED-707B-45EA-866C-CF55FF490289}" srcOrd="7" destOrd="0" presId="urn:microsoft.com/office/officeart/2005/8/layout/vList5"/>
    <dgm:cxn modelId="{B9FCA2D2-21C7-4C94-BE71-26F3267AAA46}" type="presParOf" srcId="{5E23C94F-2BF7-4CCF-904E-91FFF17E1997}" destId="{141E55C2-79C2-4FE4-870D-937E4BA4C6FF}" srcOrd="8" destOrd="0" presId="urn:microsoft.com/office/officeart/2005/8/layout/vList5"/>
    <dgm:cxn modelId="{1B6599C8-EC73-42E1-A368-736EF3BA9A49}" type="presParOf" srcId="{141E55C2-79C2-4FE4-870D-937E4BA4C6FF}" destId="{4B6780C4-869C-4B54-9B56-D208ABFA61B1}" srcOrd="0" destOrd="0" presId="urn:microsoft.com/office/officeart/2005/8/layout/vList5"/>
    <dgm:cxn modelId="{EC05704D-938F-4123-A3F5-7DE49DDA6FC0}" type="presParOf" srcId="{5E23C94F-2BF7-4CCF-904E-91FFF17E1997}" destId="{27584CD7-C8A4-4B16-9DDC-C00450D16C1E}" srcOrd="9" destOrd="0" presId="urn:microsoft.com/office/officeart/2005/8/layout/vList5"/>
    <dgm:cxn modelId="{621C1FEF-2E65-4137-A92F-69BDE41705F4}" type="presParOf" srcId="{5E23C94F-2BF7-4CCF-904E-91FFF17E1997}" destId="{AC9CE550-6D61-4ADD-853F-156B3539D996}" srcOrd="10" destOrd="0" presId="urn:microsoft.com/office/officeart/2005/8/layout/vList5"/>
    <dgm:cxn modelId="{017F7C5C-F85E-4F3D-8A40-0B986ACDE944}" type="presParOf" srcId="{AC9CE550-6D61-4ADD-853F-156B3539D996}" destId="{C3804AA9-ED78-4881-A47D-9F6DE18529D2}" srcOrd="0" destOrd="0" presId="urn:microsoft.com/office/officeart/2005/8/layout/vList5"/>
    <dgm:cxn modelId="{553DE9E1-BE0B-48F2-A037-C7EA06EB1150}" type="presParOf" srcId="{5E23C94F-2BF7-4CCF-904E-91FFF17E1997}" destId="{3E0FAFBC-1B58-485F-8B68-89A13EEDD4CD}" srcOrd="11" destOrd="0" presId="urn:microsoft.com/office/officeart/2005/8/layout/vList5"/>
    <dgm:cxn modelId="{9CEE3702-A4AE-492A-8DB0-1F3AD99B8C60}" type="presParOf" srcId="{5E23C94F-2BF7-4CCF-904E-91FFF17E1997}" destId="{60F7A17D-201E-4107-9AAA-F9BB860EFC9C}" srcOrd="12" destOrd="0" presId="urn:microsoft.com/office/officeart/2005/8/layout/vList5"/>
    <dgm:cxn modelId="{0BDA13D1-E82F-4C28-BEE1-4BAE7CEDC986}" type="presParOf" srcId="{60F7A17D-201E-4107-9AAA-F9BB860EFC9C}" destId="{4B0BA2E0-0D04-411C-9692-D94192AA1EF7}" srcOrd="0" destOrd="0" presId="urn:microsoft.com/office/officeart/2005/8/layout/vList5"/>
    <dgm:cxn modelId="{9F1ED64B-9C2F-43F8-B9B0-8877768B84CC}" type="presParOf" srcId="{5E23C94F-2BF7-4CCF-904E-91FFF17E1997}" destId="{638E6DBE-E583-4173-BBE6-63C6B6681754}" srcOrd="13" destOrd="0" presId="urn:microsoft.com/office/officeart/2005/8/layout/vList5"/>
    <dgm:cxn modelId="{63813057-F5D5-43E5-AA73-DEA2223FE37A}" type="presParOf" srcId="{5E23C94F-2BF7-4CCF-904E-91FFF17E1997}" destId="{E70CD745-A324-454E-A304-20984F289200}" srcOrd="14" destOrd="0" presId="urn:microsoft.com/office/officeart/2005/8/layout/vList5"/>
    <dgm:cxn modelId="{C7F83393-D9D0-4685-91DA-14DD88EF11DC}" type="presParOf" srcId="{E70CD745-A324-454E-A304-20984F289200}" destId="{31B18F66-2EDE-4F9E-95FC-9414050EEE97}" srcOrd="0" destOrd="0" presId="urn:microsoft.com/office/officeart/2005/8/layout/vList5"/>
    <dgm:cxn modelId="{F602673C-FF82-4863-9A31-F72AA72B836E}" type="presParOf" srcId="{5E23C94F-2BF7-4CCF-904E-91FFF17E1997}" destId="{7579EB78-9035-40B1-BD72-406112749615}" srcOrd="15" destOrd="0" presId="urn:microsoft.com/office/officeart/2005/8/layout/vList5"/>
    <dgm:cxn modelId="{1F984E11-CBA6-4CC7-B4C4-9D680EF94A9F}" type="presParOf" srcId="{5E23C94F-2BF7-4CCF-904E-91FFF17E1997}" destId="{77357648-8246-454D-8E9A-3B6785783B50}" srcOrd="16" destOrd="0" presId="urn:microsoft.com/office/officeart/2005/8/layout/vList5"/>
    <dgm:cxn modelId="{18A8EFC3-5B63-4E3B-A493-3DA71677099E}" type="presParOf" srcId="{77357648-8246-454D-8E9A-3B6785783B50}" destId="{F10CEF07-56C3-42EC-BAC5-D8E3AF0B7663}"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907521-BD94-4C13-BFF6-716FE5BDA719}">
      <dsp:nvSpPr>
        <dsp:cNvPr id="0" name=""/>
        <dsp:cNvSpPr/>
      </dsp:nvSpPr>
      <dsp:spPr>
        <a:xfrm>
          <a:off x="2121217" y="1398"/>
          <a:ext cx="2386369" cy="529445"/>
        </a:xfrm>
        <a:prstGeom prst="roundRect">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hr-HR" sz="1800" kern="1200"/>
            <a:t>Ljudski um</a:t>
          </a:r>
          <a:endParaRPr lang="en-US" sz="1800" kern="1200"/>
        </a:p>
      </dsp:txBody>
      <dsp:txXfrm>
        <a:off x="2147062" y="27243"/>
        <a:ext cx="2334679" cy="477755"/>
      </dsp:txXfrm>
    </dsp:sp>
    <dsp:sp modelId="{DD334655-24B3-4B6C-B9DE-CAC200F81124}">
      <dsp:nvSpPr>
        <dsp:cNvPr id="0" name=""/>
        <dsp:cNvSpPr/>
      </dsp:nvSpPr>
      <dsp:spPr>
        <a:xfrm>
          <a:off x="2121217" y="557315"/>
          <a:ext cx="2386369" cy="529445"/>
        </a:xfrm>
        <a:prstGeom prst="roundRect">
          <a:avLst/>
        </a:prstGeom>
        <a:gradFill rotWithShape="0">
          <a:gsLst>
            <a:gs pos="0">
              <a:schemeClr val="accent2">
                <a:hueOff val="-370536"/>
                <a:satOff val="1775"/>
                <a:lumOff val="1642"/>
                <a:alphaOff val="0"/>
                <a:tint val="96000"/>
                <a:lumMod val="100000"/>
              </a:schemeClr>
            </a:gs>
            <a:gs pos="78000">
              <a:schemeClr val="accent2">
                <a:hueOff val="-370536"/>
                <a:satOff val="1775"/>
                <a:lumOff val="1642"/>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hr-HR" sz="1800" kern="1200"/>
            <a:t>Udivljenje</a:t>
          </a:r>
          <a:endParaRPr lang="en-US" sz="1800" kern="1200"/>
        </a:p>
      </dsp:txBody>
      <dsp:txXfrm>
        <a:off x="2147062" y="583160"/>
        <a:ext cx="2334679" cy="477755"/>
      </dsp:txXfrm>
    </dsp:sp>
    <dsp:sp modelId="{589D2B67-FC1C-4BE1-8A7D-C3CFD257A6A5}">
      <dsp:nvSpPr>
        <dsp:cNvPr id="0" name=""/>
        <dsp:cNvSpPr/>
      </dsp:nvSpPr>
      <dsp:spPr>
        <a:xfrm>
          <a:off x="2121217" y="1113232"/>
          <a:ext cx="2386369" cy="529445"/>
        </a:xfrm>
        <a:prstGeom prst="roundRect">
          <a:avLst/>
        </a:prstGeom>
        <a:gradFill rotWithShape="0">
          <a:gsLst>
            <a:gs pos="0">
              <a:schemeClr val="accent2">
                <a:hueOff val="-741071"/>
                <a:satOff val="3550"/>
                <a:lumOff val="3284"/>
                <a:alphaOff val="0"/>
                <a:tint val="96000"/>
                <a:lumMod val="100000"/>
              </a:schemeClr>
            </a:gs>
            <a:gs pos="78000">
              <a:schemeClr val="accent2">
                <a:hueOff val="-741071"/>
                <a:satOff val="3550"/>
                <a:lumOff val="3284"/>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hr-HR" sz="1800" kern="1200"/>
            <a:t>Sumnja i potresenost</a:t>
          </a:r>
          <a:endParaRPr lang="en-US" sz="1800" kern="1200"/>
        </a:p>
      </dsp:txBody>
      <dsp:txXfrm>
        <a:off x="2147062" y="1139077"/>
        <a:ext cx="2334679" cy="477755"/>
      </dsp:txXfrm>
    </dsp:sp>
    <dsp:sp modelId="{46DBBE33-A1A7-4783-AB9D-599BA6BC4900}">
      <dsp:nvSpPr>
        <dsp:cNvPr id="0" name=""/>
        <dsp:cNvSpPr/>
      </dsp:nvSpPr>
      <dsp:spPr>
        <a:xfrm>
          <a:off x="2121217" y="1669150"/>
          <a:ext cx="2386369" cy="529445"/>
        </a:xfrm>
        <a:prstGeom prst="roundRect">
          <a:avLst/>
        </a:prstGeom>
        <a:gradFill rotWithShape="0">
          <a:gsLst>
            <a:gs pos="0">
              <a:schemeClr val="accent2">
                <a:hueOff val="-1111607"/>
                <a:satOff val="5325"/>
                <a:lumOff val="4926"/>
                <a:alphaOff val="0"/>
                <a:tint val="96000"/>
                <a:lumMod val="100000"/>
              </a:schemeClr>
            </a:gs>
            <a:gs pos="78000">
              <a:schemeClr val="accent2">
                <a:hueOff val="-1111607"/>
                <a:satOff val="5325"/>
                <a:lumOff val="4926"/>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hr-HR" sz="1800" kern="1200"/>
            <a:t>Komunikacija</a:t>
          </a:r>
          <a:endParaRPr lang="en-US" sz="1800" kern="1200"/>
        </a:p>
      </dsp:txBody>
      <dsp:txXfrm>
        <a:off x="2147062" y="1694995"/>
        <a:ext cx="2334679" cy="477755"/>
      </dsp:txXfrm>
    </dsp:sp>
    <dsp:sp modelId="{4B6780C4-869C-4B54-9B56-D208ABFA61B1}">
      <dsp:nvSpPr>
        <dsp:cNvPr id="0" name=""/>
        <dsp:cNvSpPr/>
      </dsp:nvSpPr>
      <dsp:spPr>
        <a:xfrm>
          <a:off x="2121217" y="2225067"/>
          <a:ext cx="2386369" cy="529445"/>
        </a:xfrm>
        <a:prstGeom prst="roundRect">
          <a:avLst/>
        </a:prstGeom>
        <a:gradFill rotWithShape="0">
          <a:gsLst>
            <a:gs pos="0">
              <a:schemeClr val="accent2">
                <a:hueOff val="-1482143"/>
                <a:satOff val="7100"/>
                <a:lumOff val="6569"/>
                <a:alphaOff val="0"/>
                <a:tint val="96000"/>
                <a:lumMod val="100000"/>
              </a:schemeClr>
            </a:gs>
            <a:gs pos="78000">
              <a:schemeClr val="accent2">
                <a:hueOff val="-1482143"/>
                <a:satOff val="7100"/>
                <a:lumOff val="6569"/>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hr-HR" sz="1800" kern="1200"/>
            <a:t>Ekstaza</a:t>
          </a:r>
          <a:endParaRPr lang="en-US" sz="1800" kern="1200"/>
        </a:p>
      </dsp:txBody>
      <dsp:txXfrm>
        <a:off x="2147062" y="2250912"/>
        <a:ext cx="2334679" cy="477755"/>
      </dsp:txXfrm>
    </dsp:sp>
    <dsp:sp modelId="{C3804AA9-ED78-4881-A47D-9F6DE18529D2}">
      <dsp:nvSpPr>
        <dsp:cNvPr id="0" name=""/>
        <dsp:cNvSpPr/>
      </dsp:nvSpPr>
      <dsp:spPr>
        <a:xfrm>
          <a:off x="2121217" y="2780985"/>
          <a:ext cx="2386369" cy="529445"/>
        </a:xfrm>
        <a:prstGeom prst="roundRect">
          <a:avLst/>
        </a:prstGeom>
        <a:gradFill rotWithShape="0">
          <a:gsLst>
            <a:gs pos="0">
              <a:schemeClr val="accent2">
                <a:hueOff val="-1852679"/>
                <a:satOff val="8875"/>
                <a:lumOff val="8211"/>
                <a:alphaOff val="0"/>
                <a:tint val="96000"/>
                <a:lumMod val="100000"/>
              </a:schemeClr>
            </a:gs>
            <a:gs pos="78000">
              <a:schemeClr val="accent2">
                <a:hueOff val="-1852679"/>
                <a:satOff val="8875"/>
                <a:lumOff val="8211"/>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hr-HR" sz="1800" kern="1200"/>
            <a:t>Religija</a:t>
          </a:r>
          <a:endParaRPr lang="en-US" sz="1800" kern="1200"/>
        </a:p>
      </dsp:txBody>
      <dsp:txXfrm>
        <a:off x="2147062" y="2806830"/>
        <a:ext cx="2334679" cy="477755"/>
      </dsp:txXfrm>
    </dsp:sp>
    <dsp:sp modelId="{4B0BA2E0-0D04-411C-9692-D94192AA1EF7}">
      <dsp:nvSpPr>
        <dsp:cNvPr id="0" name=""/>
        <dsp:cNvSpPr/>
      </dsp:nvSpPr>
      <dsp:spPr>
        <a:xfrm>
          <a:off x="2121217" y="3336902"/>
          <a:ext cx="2386369" cy="529445"/>
        </a:xfrm>
        <a:prstGeom prst="roundRect">
          <a:avLst/>
        </a:prstGeom>
        <a:gradFill rotWithShape="0">
          <a:gsLst>
            <a:gs pos="0">
              <a:schemeClr val="accent2">
                <a:hueOff val="-2223214"/>
                <a:satOff val="10650"/>
                <a:lumOff val="9853"/>
                <a:alphaOff val="0"/>
                <a:tint val="96000"/>
                <a:lumMod val="100000"/>
              </a:schemeClr>
            </a:gs>
            <a:gs pos="78000">
              <a:schemeClr val="accent2">
                <a:hueOff val="-2223214"/>
                <a:satOff val="10650"/>
                <a:lumOff val="985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hr-HR" sz="1800" kern="1200"/>
            <a:t>Umjetnost</a:t>
          </a:r>
          <a:endParaRPr lang="en-US" sz="1800" kern="1200"/>
        </a:p>
      </dsp:txBody>
      <dsp:txXfrm>
        <a:off x="2147062" y="3362747"/>
        <a:ext cx="2334679" cy="477755"/>
      </dsp:txXfrm>
    </dsp:sp>
    <dsp:sp modelId="{31B18F66-2EDE-4F9E-95FC-9414050EEE97}">
      <dsp:nvSpPr>
        <dsp:cNvPr id="0" name=""/>
        <dsp:cNvSpPr/>
      </dsp:nvSpPr>
      <dsp:spPr>
        <a:xfrm>
          <a:off x="2121217" y="3892820"/>
          <a:ext cx="2386369" cy="529445"/>
        </a:xfrm>
        <a:prstGeom prst="roundRect">
          <a:avLst/>
        </a:prstGeom>
        <a:gradFill rotWithShape="0">
          <a:gsLst>
            <a:gs pos="0">
              <a:schemeClr val="accent2">
                <a:hueOff val="-2593750"/>
                <a:satOff val="12425"/>
                <a:lumOff val="11495"/>
                <a:alphaOff val="0"/>
                <a:tint val="96000"/>
                <a:lumMod val="100000"/>
              </a:schemeClr>
            </a:gs>
            <a:gs pos="78000">
              <a:schemeClr val="accent2">
                <a:hueOff val="-2593750"/>
                <a:satOff val="12425"/>
                <a:lumOff val="11495"/>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hr-HR" sz="1800" kern="1200"/>
            <a:t>Znanost</a:t>
          </a:r>
          <a:endParaRPr lang="en-US" sz="1800" kern="1200"/>
        </a:p>
      </dsp:txBody>
      <dsp:txXfrm>
        <a:off x="2147062" y="3918665"/>
        <a:ext cx="2334679" cy="477755"/>
      </dsp:txXfrm>
    </dsp:sp>
    <dsp:sp modelId="{F10CEF07-56C3-42EC-BAC5-D8E3AF0B7663}">
      <dsp:nvSpPr>
        <dsp:cNvPr id="0" name=""/>
        <dsp:cNvSpPr/>
      </dsp:nvSpPr>
      <dsp:spPr>
        <a:xfrm>
          <a:off x="2121217" y="4448737"/>
          <a:ext cx="2386369" cy="529445"/>
        </a:xfrm>
        <a:prstGeom prst="roundRect">
          <a:avLst/>
        </a:prstGeom>
        <a:gradFill rotWithShape="0">
          <a:gsLst>
            <a:gs pos="0">
              <a:schemeClr val="accent2">
                <a:hueOff val="-2964286"/>
                <a:satOff val="14200"/>
                <a:lumOff val="13137"/>
                <a:alphaOff val="0"/>
                <a:tint val="96000"/>
                <a:lumMod val="100000"/>
              </a:schemeClr>
            </a:gs>
            <a:gs pos="78000">
              <a:schemeClr val="accent2">
                <a:hueOff val="-2964286"/>
                <a:satOff val="14200"/>
                <a:lumOff val="13137"/>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8580" tIns="34290" rIns="68580" bIns="34290" numCol="1" spcCol="1270" anchor="ctr" anchorCtr="0">
          <a:noAutofit/>
        </a:bodyPr>
        <a:lstStyle/>
        <a:p>
          <a:pPr marL="0" lvl="0" indent="0" algn="ctr" defTabSz="800100">
            <a:lnSpc>
              <a:spcPct val="90000"/>
            </a:lnSpc>
            <a:spcBef>
              <a:spcPct val="0"/>
            </a:spcBef>
            <a:spcAft>
              <a:spcPct val="35000"/>
            </a:spcAft>
            <a:buNone/>
          </a:pPr>
          <a:r>
            <a:rPr lang="hr-HR" sz="1800" kern="1200"/>
            <a:t>Svakidašnji život</a:t>
          </a:r>
          <a:endParaRPr lang="en-US" sz="1800" kern="1200"/>
        </a:p>
      </dsp:txBody>
      <dsp:txXfrm>
        <a:off x="2147062" y="4474582"/>
        <a:ext cx="2334679" cy="47775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r-HR"/>
              <a:t>Kliknite da biste uredili stil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C844C34C-A75D-4792-A57F-2D4A871F5C06}" type="datetimeFigureOut">
              <a:rPr lang="hr-HR" smtClean="0"/>
              <a:t>15.9.2019.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2149163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844C34C-A75D-4792-A57F-2D4A871F5C06}" type="datetimeFigureOut">
              <a:rPr lang="hr-HR" smtClean="0"/>
              <a:t>15.9.2019.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4018733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r-HR"/>
              <a:t>Kliknite da biste uredili stil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844C34C-A75D-4792-A57F-2D4A871F5C06}" type="datetimeFigureOut">
              <a:rPr lang="hr-HR" smtClean="0"/>
              <a:t>15.9.2019.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5E88A5A-69D6-4E5B-B63D-734704C3AE30}" type="slidenum">
              <a:rPr lang="hr-HR" smtClean="0"/>
              <a:t>‹#›</a:t>
            </a:fld>
            <a:endParaRPr lang="hr-H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62327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844C34C-A75D-4792-A57F-2D4A871F5C06}" type="datetimeFigureOut">
              <a:rPr lang="hr-HR" smtClean="0"/>
              <a:t>15.9.2019.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19800939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r-HR"/>
              <a:t>Kliknite da biste uredili stil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844C34C-A75D-4792-A57F-2D4A871F5C06}" type="datetimeFigureOut">
              <a:rPr lang="hr-HR" smtClean="0"/>
              <a:t>15.9.2019.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5E88A5A-69D6-4E5B-B63D-734704C3AE30}" type="slidenum">
              <a:rPr lang="hr-HR" smtClean="0"/>
              <a:t>‹#›</a:t>
            </a:fld>
            <a:endParaRPr lang="hr-H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581232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r-HR"/>
              <a:t>Kliknite da biste uredili stil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Kliknite da biste uredili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844C34C-A75D-4792-A57F-2D4A871F5C06}" type="datetimeFigureOut">
              <a:rPr lang="hr-HR" smtClean="0"/>
              <a:t>15.9.2019.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27474290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844C34C-A75D-4792-A57F-2D4A871F5C06}" type="datetimeFigureOut">
              <a:rPr lang="hr-HR" smtClean="0"/>
              <a:t>15.9.2019.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6045670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r-HR"/>
              <a:t>Kliknite da biste uredili stil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844C34C-A75D-4792-A57F-2D4A871F5C06}" type="datetimeFigureOut">
              <a:rPr lang="hr-HR" smtClean="0"/>
              <a:t>15.9.2019.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2924055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r-HR"/>
              <a:t>Kliknite da biste uredili stil naslova matrice</a:t>
            </a:r>
            <a:endParaRPr lang="en-US" dirty="0"/>
          </a:p>
        </p:txBody>
      </p:sp>
      <p:sp>
        <p:nvSpPr>
          <p:cNvPr id="3" name="Content Placeholder 2"/>
          <p:cNvSpPr>
            <a:spLocks noGrp="1"/>
          </p:cNvSpPr>
          <p:nvPr>
            <p:ph idx="1"/>
          </p:nvPr>
        </p:nvSpPr>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10"/>
          </p:nvPr>
        </p:nvSpPr>
        <p:spPr/>
        <p:txBody>
          <a:bodyPr/>
          <a:lstStyle/>
          <a:p>
            <a:fld id="{C844C34C-A75D-4792-A57F-2D4A871F5C06}" type="datetimeFigureOut">
              <a:rPr lang="hr-HR" smtClean="0"/>
              <a:t>15.9.2019.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627772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r-HR"/>
              <a:t>Kliknite da biste uredili stil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Kliknite da biste uredili matrice</a:t>
            </a:r>
          </a:p>
        </p:txBody>
      </p:sp>
      <p:sp>
        <p:nvSpPr>
          <p:cNvPr id="4" name="Date Placeholder 3"/>
          <p:cNvSpPr>
            <a:spLocks noGrp="1"/>
          </p:cNvSpPr>
          <p:nvPr>
            <p:ph type="dt" sz="half" idx="10"/>
          </p:nvPr>
        </p:nvSpPr>
        <p:spPr/>
        <p:txBody>
          <a:bodyPr/>
          <a:lstStyle/>
          <a:p>
            <a:fld id="{C844C34C-A75D-4792-A57F-2D4A871F5C06}" type="datetimeFigureOut">
              <a:rPr lang="hr-HR" smtClean="0"/>
              <a:t>15.9.2019.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3550023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Kliknite da biste uredili stil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Date Placeholder 4"/>
          <p:cNvSpPr>
            <a:spLocks noGrp="1"/>
          </p:cNvSpPr>
          <p:nvPr>
            <p:ph type="dt" sz="half" idx="10"/>
          </p:nvPr>
        </p:nvSpPr>
        <p:spPr/>
        <p:txBody>
          <a:bodyPr/>
          <a:lstStyle/>
          <a:p>
            <a:fld id="{C844C34C-A75D-4792-A57F-2D4A871F5C06}" type="datetimeFigureOut">
              <a:rPr lang="hr-HR" smtClean="0"/>
              <a:t>15.9.2019.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1976840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Kliknite da biste uredili stil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Kliknite da biste uredili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7" name="Date Placeholder 6"/>
          <p:cNvSpPr>
            <a:spLocks noGrp="1"/>
          </p:cNvSpPr>
          <p:nvPr>
            <p:ph type="dt" sz="half" idx="10"/>
          </p:nvPr>
        </p:nvSpPr>
        <p:spPr/>
        <p:txBody>
          <a:bodyPr/>
          <a:lstStyle/>
          <a:p>
            <a:fld id="{C844C34C-A75D-4792-A57F-2D4A871F5C06}" type="datetimeFigureOut">
              <a:rPr lang="hr-HR" smtClean="0"/>
              <a:t>15.9.2019.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3575102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r-HR"/>
              <a:t>Kliknite da biste uredili stil naslova matrice</a:t>
            </a:r>
            <a:endParaRPr lang="en-US" dirty="0"/>
          </a:p>
        </p:txBody>
      </p:sp>
      <p:sp>
        <p:nvSpPr>
          <p:cNvPr id="3" name="Date Placeholder 2"/>
          <p:cNvSpPr>
            <a:spLocks noGrp="1"/>
          </p:cNvSpPr>
          <p:nvPr>
            <p:ph type="dt" sz="half" idx="10"/>
          </p:nvPr>
        </p:nvSpPr>
        <p:spPr/>
        <p:txBody>
          <a:bodyPr/>
          <a:lstStyle/>
          <a:p>
            <a:fld id="{C844C34C-A75D-4792-A57F-2D4A871F5C06}" type="datetimeFigureOut">
              <a:rPr lang="hr-HR" smtClean="0"/>
              <a:t>15.9.2019.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2196763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44C34C-A75D-4792-A57F-2D4A871F5C06}" type="datetimeFigureOut">
              <a:rPr lang="hr-HR" smtClean="0"/>
              <a:t>15.9.2019.</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355122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r-HR"/>
              <a:t>Kliknite da biste uredili stil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r-HR"/>
              <a:t>Kliknite da biste uredili matrice</a:t>
            </a:r>
          </a:p>
        </p:txBody>
      </p:sp>
      <p:sp>
        <p:nvSpPr>
          <p:cNvPr id="5" name="Date Placeholder 4"/>
          <p:cNvSpPr>
            <a:spLocks noGrp="1"/>
          </p:cNvSpPr>
          <p:nvPr>
            <p:ph type="dt" sz="half" idx="10"/>
          </p:nvPr>
        </p:nvSpPr>
        <p:spPr/>
        <p:txBody>
          <a:bodyPr/>
          <a:lstStyle/>
          <a:p>
            <a:fld id="{C844C34C-A75D-4792-A57F-2D4A871F5C06}" type="datetimeFigureOut">
              <a:rPr lang="hr-HR" smtClean="0"/>
              <a:t>15.9.2019.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1000466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r-HR"/>
              <a:t>Kliknite da biste uredili stil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Kliknite da biste uredili matrice</a:t>
            </a:r>
          </a:p>
        </p:txBody>
      </p:sp>
      <p:sp>
        <p:nvSpPr>
          <p:cNvPr id="5" name="Date Placeholder 4"/>
          <p:cNvSpPr>
            <a:spLocks noGrp="1"/>
          </p:cNvSpPr>
          <p:nvPr>
            <p:ph type="dt" sz="half" idx="10"/>
          </p:nvPr>
        </p:nvSpPr>
        <p:spPr/>
        <p:txBody>
          <a:bodyPr/>
          <a:lstStyle/>
          <a:p>
            <a:fld id="{C844C34C-A75D-4792-A57F-2D4A871F5C06}" type="datetimeFigureOut">
              <a:rPr lang="hr-HR" smtClean="0"/>
              <a:t>15.9.2019.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15E88A5A-69D6-4E5B-B63D-734704C3AE30}" type="slidenum">
              <a:rPr lang="hr-HR" smtClean="0"/>
              <a:t>‹#›</a:t>
            </a:fld>
            <a:endParaRPr lang="hr-HR"/>
          </a:p>
        </p:txBody>
      </p:sp>
    </p:spTree>
    <p:extLst>
      <p:ext uri="{BB962C8B-B14F-4D97-AF65-F5344CB8AC3E}">
        <p14:creationId xmlns:p14="http://schemas.microsoft.com/office/powerpoint/2010/main" val="292599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r-HR"/>
              <a:t>Kliknite da biste uredili stil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hr-HR"/>
              <a:t>Kliknite da biste uredili matrice</a:t>
            </a:r>
          </a:p>
          <a:p>
            <a:pPr lvl="1"/>
            <a:r>
              <a:rPr lang="hr-HR"/>
              <a:t>Druga razina</a:t>
            </a:r>
          </a:p>
          <a:p>
            <a:pPr lvl="2"/>
            <a:r>
              <a:rPr lang="hr-HR"/>
              <a:t>Treća razina</a:t>
            </a:r>
          </a:p>
          <a:p>
            <a:pPr lvl="3"/>
            <a:r>
              <a:rPr lang="hr-HR"/>
              <a:t>Četvrta razina</a:t>
            </a:r>
          </a:p>
          <a:p>
            <a:pPr lvl="4"/>
            <a:r>
              <a:rPr lang="hr-HR"/>
              <a:t>Peta razina stilove teksta</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844C34C-A75D-4792-A57F-2D4A871F5C06}" type="datetimeFigureOut">
              <a:rPr lang="hr-HR" smtClean="0"/>
              <a:t>15.9.2019.</a:t>
            </a:fld>
            <a:endParaRPr lang="hr-H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hr-H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5E88A5A-69D6-4E5B-B63D-734704C3AE30}" type="slidenum">
              <a:rPr lang="hr-HR" smtClean="0"/>
              <a:t>‹#›</a:t>
            </a:fld>
            <a:endParaRPr lang="hr-HR"/>
          </a:p>
        </p:txBody>
      </p:sp>
    </p:spTree>
    <p:extLst>
      <p:ext uri="{BB962C8B-B14F-4D97-AF65-F5344CB8AC3E}">
        <p14:creationId xmlns:p14="http://schemas.microsoft.com/office/powerpoint/2010/main" val="20278626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81B7E81-0E5E-47DB-9E85-F21A68416DEB}"/>
              </a:ext>
            </a:extLst>
          </p:cNvPr>
          <p:cNvSpPr>
            <a:spLocks noGrp="1"/>
          </p:cNvSpPr>
          <p:nvPr>
            <p:ph type="ctrTitle"/>
          </p:nvPr>
        </p:nvSpPr>
        <p:spPr/>
        <p:txBody>
          <a:bodyPr/>
          <a:lstStyle/>
          <a:p>
            <a:r>
              <a:rPr lang="hr-HR" dirty="0"/>
              <a:t>Uvod u filozofiju </a:t>
            </a:r>
          </a:p>
        </p:txBody>
      </p:sp>
      <p:sp>
        <p:nvSpPr>
          <p:cNvPr id="3" name="Podnaslov 2">
            <a:extLst>
              <a:ext uri="{FF2B5EF4-FFF2-40B4-BE49-F238E27FC236}">
                <a16:creationId xmlns:a16="http://schemas.microsoft.com/office/drawing/2014/main" id="{0264CE37-7BD5-4836-8AF7-41218A9380C0}"/>
              </a:ext>
            </a:extLst>
          </p:cNvPr>
          <p:cNvSpPr>
            <a:spLocks noGrp="1"/>
          </p:cNvSpPr>
          <p:nvPr>
            <p:ph type="subTitle" idx="1"/>
          </p:nvPr>
        </p:nvSpPr>
        <p:spPr/>
        <p:txBody>
          <a:bodyPr/>
          <a:lstStyle/>
          <a:p>
            <a:endParaRPr lang="hr-HR" dirty="0"/>
          </a:p>
        </p:txBody>
      </p:sp>
    </p:spTree>
    <p:extLst>
      <p:ext uri="{BB962C8B-B14F-4D97-AF65-F5344CB8AC3E}">
        <p14:creationId xmlns:p14="http://schemas.microsoft.com/office/powerpoint/2010/main" val="3123752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9">
            <a:extLst>
              <a:ext uri="{FF2B5EF4-FFF2-40B4-BE49-F238E27FC236}">
                <a16:creationId xmlns:a16="http://schemas.microsoft.com/office/drawing/2014/main" id="{655AE6B0-AC9E-4167-806F-E9DB135FC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A6EC8582-1E57-4594-8ABC-BD2861CDDD14}"/>
              </a:ext>
            </a:extLst>
          </p:cNvPr>
          <p:cNvSpPr>
            <a:spLocks noGrp="1"/>
          </p:cNvSpPr>
          <p:nvPr>
            <p:ph type="title"/>
          </p:nvPr>
        </p:nvSpPr>
        <p:spPr>
          <a:xfrm>
            <a:off x="652481" y="1382486"/>
            <a:ext cx="3547581" cy="4093028"/>
          </a:xfrm>
        </p:spPr>
        <p:txBody>
          <a:bodyPr anchor="ctr">
            <a:normAutofit/>
          </a:bodyPr>
          <a:lstStyle/>
          <a:p>
            <a:r>
              <a:rPr lang="hr-HR" sz="4400"/>
              <a:t>IZVORI FILOZOFIJE</a:t>
            </a:r>
          </a:p>
        </p:txBody>
      </p:sp>
      <p:grpSp>
        <p:nvGrpSpPr>
          <p:cNvPr id="29" name="Group 11">
            <a:extLst>
              <a:ext uri="{FF2B5EF4-FFF2-40B4-BE49-F238E27FC236}">
                <a16:creationId xmlns:a16="http://schemas.microsoft.com/office/drawing/2014/main" id="{3523416A-383B-4FDC-B4C9-D8EDDFE9C0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329267" y="-8467"/>
            <a:ext cx="4766733" cy="6866467"/>
            <a:chOff x="7425267" y="-8467"/>
            <a:chExt cx="4766733" cy="6866467"/>
          </a:xfrm>
        </p:grpSpPr>
        <p:cxnSp>
          <p:nvCxnSpPr>
            <p:cNvPr id="13" name="Straight Connector 12">
              <a:extLst>
                <a:ext uri="{FF2B5EF4-FFF2-40B4-BE49-F238E27FC236}">
                  <a16:creationId xmlns:a16="http://schemas.microsoft.com/office/drawing/2014/main" id="{CB0D29D5-3F7C-4197-821B-6D60A66CC04B}"/>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rgbClr val="BFBFBF">
                  <a:alpha val="75000"/>
                </a:srgbClr>
              </a:solidFill>
            </a:ln>
          </p:spPr>
          <p:style>
            <a:lnRef idx="2">
              <a:schemeClr val="accent1"/>
            </a:lnRef>
            <a:fillRef idx="0">
              <a:schemeClr val="accent1"/>
            </a:fillRef>
            <a:effectRef idx="1">
              <a:schemeClr val="accent1"/>
            </a:effectRef>
            <a:fontRef idx="minor">
              <a:schemeClr val="tx1"/>
            </a:fontRef>
          </p:style>
        </p:cxnSp>
        <p:cxnSp>
          <p:nvCxnSpPr>
            <p:cNvPr id="30" name="Straight Connector 13">
              <a:extLst>
                <a:ext uri="{FF2B5EF4-FFF2-40B4-BE49-F238E27FC236}">
                  <a16:creationId xmlns:a16="http://schemas.microsoft.com/office/drawing/2014/main" id="{347FB49A-3541-428A-AADE-682A3C50563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rgbClr val="BFBFBF">
                  <a:alpha val="80000"/>
                </a:srgbClr>
              </a:solidFill>
            </a:ln>
          </p:spPr>
          <p:style>
            <a:lnRef idx="2">
              <a:schemeClr val="accent1"/>
            </a:lnRef>
            <a:fillRef idx="0">
              <a:schemeClr val="accent1"/>
            </a:fillRef>
            <a:effectRef idx="1">
              <a:schemeClr val="accent1"/>
            </a:effectRef>
            <a:fontRef idx="minor">
              <a:schemeClr val="tx1"/>
            </a:fontRef>
          </p:style>
        </p:cxnSp>
        <p:sp>
          <p:nvSpPr>
            <p:cNvPr id="15" name="Rectangle 23">
              <a:extLst>
                <a:ext uri="{FF2B5EF4-FFF2-40B4-BE49-F238E27FC236}">
                  <a16:creationId xmlns:a16="http://schemas.microsoft.com/office/drawing/2014/main" id="{D96F53DC-08F1-42C6-B558-B83D54B276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Rectangle 25">
              <a:extLst>
                <a:ext uri="{FF2B5EF4-FFF2-40B4-BE49-F238E27FC236}">
                  <a16:creationId xmlns:a16="http://schemas.microsoft.com/office/drawing/2014/main" id="{AFE48CAF-A51C-463F-A570-ED99439A5C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01F0C48B-50FF-4351-8207-16D0960483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300384B6-5ED6-4F91-A548-B706D83751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8">
              <a:extLst>
                <a:ext uri="{FF2B5EF4-FFF2-40B4-BE49-F238E27FC236}">
                  <a16:creationId xmlns:a16="http://schemas.microsoft.com/office/drawing/2014/main" id="{337AFFAE-C182-463C-9459-8AB3C69D9A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Rectangle 29">
              <a:extLst>
                <a:ext uri="{FF2B5EF4-FFF2-40B4-BE49-F238E27FC236}">
                  <a16:creationId xmlns:a16="http://schemas.microsoft.com/office/drawing/2014/main" id="{510ACF17-C3F0-42BF-BDEB-D079277121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E804EFD0-B84E-476F-9FC6-6C4A42EA00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3" name="Rectangle 22">
            <a:extLst>
              <a:ext uri="{FF2B5EF4-FFF2-40B4-BE49-F238E27FC236}">
                <a16:creationId xmlns:a16="http://schemas.microsoft.com/office/drawing/2014/main" id="{87BD1F4E-A66D-4C06-86DA-8D56CA7A3B4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77719" y="0"/>
            <a:ext cx="621428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Rezervirano mjesto sadržaja 2">
            <a:extLst>
              <a:ext uri="{FF2B5EF4-FFF2-40B4-BE49-F238E27FC236}">
                <a16:creationId xmlns:a16="http://schemas.microsoft.com/office/drawing/2014/main" id="{49317440-9D3A-4CC7-B14F-93E1F237682D}"/>
              </a:ext>
            </a:extLst>
          </p:cNvPr>
          <p:cNvGraphicFramePr>
            <a:graphicFrameLocks noGrp="1"/>
          </p:cNvGraphicFramePr>
          <p:nvPr>
            <p:ph idx="1"/>
            <p:extLst>
              <p:ext uri="{D42A27DB-BD31-4B8C-83A1-F6EECF244321}">
                <p14:modId xmlns:p14="http://schemas.microsoft.com/office/powerpoint/2010/main" val="1106961395"/>
              </p:ext>
            </p:extLst>
          </p:nvPr>
        </p:nvGraphicFramePr>
        <p:xfrm>
          <a:off x="4916553" y="944563"/>
          <a:ext cx="6628804" cy="49795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5551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47CC1B5-0936-488A-80E4-27439DAB26A7}"/>
              </a:ext>
            </a:extLst>
          </p:cNvPr>
          <p:cNvSpPr>
            <a:spLocks noGrp="1"/>
          </p:cNvSpPr>
          <p:nvPr>
            <p:ph type="title"/>
          </p:nvPr>
        </p:nvSpPr>
        <p:spPr/>
        <p:txBody>
          <a:bodyPr/>
          <a:lstStyle/>
          <a:p>
            <a:r>
              <a:rPr lang="hr-HR" dirty="0"/>
              <a:t>Tekstovi</a:t>
            </a:r>
            <a:br>
              <a:rPr lang="hr-HR" dirty="0"/>
            </a:br>
            <a:endParaRPr lang="hr-HR" dirty="0"/>
          </a:p>
        </p:txBody>
      </p:sp>
      <p:sp>
        <p:nvSpPr>
          <p:cNvPr id="3" name="Rezervirano mjesto sadržaja 2">
            <a:extLst>
              <a:ext uri="{FF2B5EF4-FFF2-40B4-BE49-F238E27FC236}">
                <a16:creationId xmlns:a16="http://schemas.microsoft.com/office/drawing/2014/main" id="{D0561C6D-C011-4E03-B1E4-2D53F9BF7258}"/>
              </a:ext>
            </a:extLst>
          </p:cNvPr>
          <p:cNvSpPr>
            <a:spLocks noGrp="1"/>
          </p:cNvSpPr>
          <p:nvPr>
            <p:ph idx="1"/>
          </p:nvPr>
        </p:nvSpPr>
        <p:spPr/>
        <p:txBody>
          <a:bodyPr/>
          <a:lstStyle/>
          <a:p>
            <a:r>
              <a:rPr lang="hr-HR" dirty="0" err="1"/>
              <a:t>Reškovac</a:t>
            </a:r>
            <a:r>
              <a:rPr lang="hr-HR" dirty="0"/>
              <a:t> str. 14., Aristotel, Metafizika</a:t>
            </a:r>
          </a:p>
          <a:p>
            <a:r>
              <a:rPr lang="hr-HR" dirty="0" err="1"/>
              <a:t>Reškovac</a:t>
            </a:r>
            <a:r>
              <a:rPr lang="hr-HR" dirty="0"/>
              <a:t> str. 18.,A. Camus, Mit o Sizifu</a:t>
            </a:r>
          </a:p>
        </p:txBody>
      </p:sp>
    </p:spTree>
    <p:extLst>
      <p:ext uri="{BB962C8B-B14F-4D97-AF65-F5344CB8AC3E}">
        <p14:creationId xmlns:p14="http://schemas.microsoft.com/office/powerpoint/2010/main" val="1041219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B868960-1609-49DE-BE8E-7145E25BE4C6}"/>
              </a:ext>
            </a:extLst>
          </p:cNvPr>
          <p:cNvSpPr>
            <a:spLocks noGrp="1"/>
          </p:cNvSpPr>
          <p:nvPr>
            <p:ph type="title"/>
          </p:nvPr>
        </p:nvSpPr>
        <p:spPr/>
        <p:txBody>
          <a:bodyPr/>
          <a:lstStyle/>
          <a:p>
            <a:r>
              <a:rPr lang="hr-HR" dirty="0"/>
              <a:t>O učiteljima</a:t>
            </a:r>
          </a:p>
        </p:txBody>
      </p:sp>
      <p:sp>
        <p:nvSpPr>
          <p:cNvPr id="3" name="Rezervirano mjesto sadržaja 2">
            <a:extLst>
              <a:ext uri="{FF2B5EF4-FFF2-40B4-BE49-F238E27FC236}">
                <a16:creationId xmlns:a16="http://schemas.microsoft.com/office/drawing/2014/main" id="{F416F74E-B963-4505-B114-E6234C951B87}"/>
              </a:ext>
            </a:extLst>
          </p:cNvPr>
          <p:cNvSpPr>
            <a:spLocks noGrp="1"/>
          </p:cNvSpPr>
          <p:nvPr>
            <p:ph idx="1"/>
          </p:nvPr>
        </p:nvSpPr>
        <p:spPr/>
        <p:txBody>
          <a:bodyPr/>
          <a:lstStyle/>
          <a:p>
            <a:r>
              <a:rPr lang="hr-HR" dirty="0"/>
              <a:t>„Biti učitelj, to ne znači sjeći kao na panju tvrdnjama, ni davati lekcije da se nauče, itd. ; biti učitelj, to znači zaista biti učenik. Učenje počinje kad ti, učitelju, učiš od učenika, kad se ti smjestiš u ono što je on razumio, prihvatiš način na koji je on to razumio, kada se pretvaraš kao da polažeš ispit, ostavljajući svom sugovorniku da se uvjeri da ti znaš svoju lekciju: takav je uvod, i tek onda možeš pristupiti kakvu drugom pitanju.”</a:t>
            </a:r>
          </a:p>
          <a:p>
            <a:endParaRPr lang="hr-HR" dirty="0"/>
          </a:p>
          <a:p>
            <a:r>
              <a:rPr lang="hr-HR" dirty="0"/>
              <a:t>   </a:t>
            </a:r>
            <a:r>
              <a:rPr lang="hr-HR" dirty="0" err="1"/>
              <a:t>Soren</a:t>
            </a:r>
            <a:r>
              <a:rPr lang="hr-HR" dirty="0"/>
              <a:t> Kierkegaard</a:t>
            </a:r>
          </a:p>
        </p:txBody>
      </p:sp>
    </p:spTree>
    <p:extLst>
      <p:ext uri="{BB962C8B-B14F-4D97-AF65-F5344CB8AC3E}">
        <p14:creationId xmlns:p14="http://schemas.microsoft.com/office/powerpoint/2010/main" val="3077109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B001436-FC03-4CEA-826A-22E13D9531EE}"/>
              </a:ext>
            </a:extLst>
          </p:cNvPr>
          <p:cNvSpPr>
            <a:spLocks noGrp="1"/>
          </p:cNvSpPr>
          <p:nvPr>
            <p:ph type="title"/>
          </p:nvPr>
        </p:nvSpPr>
        <p:spPr/>
        <p:txBody>
          <a:bodyPr/>
          <a:lstStyle/>
          <a:p>
            <a:r>
              <a:rPr lang="hr-HR" dirty="0"/>
              <a:t>O učenicima</a:t>
            </a:r>
          </a:p>
        </p:txBody>
      </p:sp>
      <p:sp>
        <p:nvSpPr>
          <p:cNvPr id="3" name="Rezervirano mjesto sadržaja 2">
            <a:extLst>
              <a:ext uri="{FF2B5EF4-FFF2-40B4-BE49-F238E27FC236}">
                <a16:creationId xmlns:a16="http://schemas.microsoft.com/office/drawing/2014/main" id="{8FC0F2B7-CCA9-4FBE-90FD-7B02013EA3F0}"/>
              </a:ext>
            </a:extLst>
          </p:cNvPr>
          <p:cNvSpPr>
            <a:spLocks noGrp="1"/>
          </p:cNvSpPr>
          <p:nvPr>
            <p:ph idx="1"/>
          </p:nvPr>
        </p:nvSpPr>
        <p:spPr/>
        <p:txBody>
          <a:bodyPr/>
          <a:lstStyle/>
          <a:p>
            <a:r>
              <a:rPr lang="hr-HR" dirty="0"/>
              <a:t>„„Mnoštvo nikada neće bit filozof.” Ta Platonova riječ vrijedi i danas. Većina ljudi oblikuje svoj svjetonazor od religiozne ili druge tradicije, što upija s majčinim mlijekom. Tko pak teži filozofski utemeljenom nazoru na svijet, mora se oslanjati na svoj vlastiti um. O mora posumnjati u sva naslijeđena mnijenja stavljanjem na kušnju i ništa ne smije priznati što osobno nije spoznao i ne može utemeljiti.”</a:t>
            </a:r>
          </a:p>
          <a:p>
            <a:endParaRPr lang="hr-HR" dirty="0"/>
          </a:p>
          <a:p>
            <a:r>
              <a:rPr lang="hr-HR" dirty="0"/>
              <a:t>Max </a:t>
            </a:r>
            <a:r>
              <a:rPr lang="hr-HR" dirty="0" err="1"/>
              <a:t>Scheler</a:t>
            </a:r>
            <a:endParaRPr lang="hr-HR" dirty="0"/>
          </a:p>
        </p:txBody>
      </p:sp>
    </p:spTree>
    <p:extLst>
      <p:ext uri="{BB962C8B-B14F-4D97-AF65-F5344CB8AC3E}">
        <p14:creationId xmlns:p14="http://schemas.microsoft.com/office/powerpoint/2010/main" val="3939235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8460BD8-AE3F-4AC9-9D0B-717052AA5D3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9" name="Straight Connector 8">
              <a:extLst>
                <a:ext uri="{FF2B5EF4-FFF2-40B4-BE49-F238E27FC236}">
                  <a16:creationId xmlns:a16="http://schemas.microsoft.com/office/drawing/2014/main" id="{54420CFE-F482-466E-9E1E-C78513C0B85D}"/>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5331032B-BD21-4BDA-920C-12E358052567}"/>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1" name="Rectangle 23">
              <a:extLst>
                <a:ext uri="{FF2B5EF4-FFF2-40B4-BE49-F238E27FC236}">
                  <a16:creationId xmlns:a16="http://schemas.microsoft.com/office/drawing/2014/main" id="{E7514DA3-59E7-409E-8A3B-AD097F6E56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5">
              <a:extLst>
                <a:ext uri="{FF2B5EF4-FFF2-40B4-BE49-F238E27FC236}">
                  <a16:creationId xmlns:a16="http://schemas.microsoft.com/office/drawing/2014/main" id="{57B9A2A6-3BE4-4599-9364-F71C5BFD61F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4FD744C6-4ED8-4BC9-BF68-6BDF701C5D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27">
              <a:extLst>
                <a:ext uri="{FF2B5EF4-FFF2-40B4-BE49-F238E27FC236}">
                  <a16:creationId xmlns:a16="http://schemas.microsoft.com/office/drawing/2014/main" id="{092C5BAD-C911-4F8F-A1C5-470268BE6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8">
              <a:extLst>
                <a:ext uri="{FF2B5EF4-FFF2-40B4-BE49-F238E27FC236}">
                  <a16:creationId xmlns:a16="http://schemas.microsoft.com/office/drawing/2014/main" id="{B133D0C8-4EC4-424F-8E70-0482D5B1B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9">
              <a:extLst>
                <a:ext uri="{FF2B5EF4-FFF2-40B4-BE49-F238E27FC236}">
                  <a16:creationId xmlns:a16="http://schemas.microsoft.com/office/drawing/2014/main" id="{7B1532A0-F4B3-4DE8-B18F-740CAAD25A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8EFDD162-BBBA-4062-8BBF-53DBA1091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DCFC9E65-3E19-4483-B952-25D29683CA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useBgFill="1">
        <p:nvSpPr>
          <p:cNvPr id="20" name="Rectangle 19">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483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7175"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26"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58764"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0730"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Isosceles Triangle 29">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9621"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1788"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Isosceles Triangle 33">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48954"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Shape 35">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16287"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3B41C8B1-C7C5-4BA6-AF8E-7F2C167FDC8B}"/>
              </a:ext>
            </a:extLst>
          </p:cNvPr>
          <p:cNvSpPr>
            <a:spLocks noGrp="1"/>
          </p:cNvSpPr>
          <p:nvPr>
            <p:ph type="title"/>
          </p:nvPr>
        </p:nvSpPr>
        <p:spPr>
          <a:xfrm>
            <a:off x="4419136" y="1020871"/>
            <a:ext cx="6960759" cy="2849671"/>
          </a:xfrm>
        </p:spPr>
        <p:txBody>
          <a:bodyPr vert="horz" lIns="91440" tIns="45720" rIns="91440" bIns="45720" rtlCol="0" anchor="b">
            <a:normAutofit/>
          </a:bodyPr>
          <a:lstStyle/>
          <a:p>
            <a:r>
              <a:rPr lang="en-US" sz="6000">
                <a:solidFill>
                  <a:srgbClr val="FFFFFF"/>
                </a:solidFill>
              </a:rPr>
              <a:t>ŠTO JE FILOZOFIJA?</a:t>
            </a:r>
          </a:p>
        </p:txBody>
      </p:sp>
      <p:sp>
        <p:nvSpPr>
          <p:cNvPr id="38" name="Isosceles Triangle 37">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062562"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7762939"/>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0E08CD84-027E-46AA-805C-25FCC155608E}"/>
              </a:ext>
            </a:extLst>
          </p:cNvPr>
          <p:cNvSpPr>
            <a:spLocks noGrp="1"/>
          </p:cNvSpPr>
          <p:nvPr>
            <p:ph type="title"/>
          </p:nvPr>
        </p:nvSpPr>
        <p:spPr>
          <a:xfrm>
            <a:off x="1333502" y="609600"/>
            <a:ext cx="8596668" cy="1320800"/>
          </a:xfrm>
        </p:spPr>
        <p:txBody>
          <a:bodyPr>
            <a:normAutofit/>
          </a:bodyPr>
          <a:lstStyle/>
          <a:p>
            <a:r>
              <a:rPr lang="hr-HR" dirty="0"/>
              <a:t>?????</a:t>
            </a:r>
          </a:p>
        </p:txBody>
      </p:sp>
      <p:sp>
        <p:nvSpPr>
          <p:cNvPr id="25" name="Isosceles Triangle 9">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Isosceles Triangle 11">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4" name="Straight Connector 13">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27" name="Rezervirano mjesto sadržaja 2">
            <a:extLst>
              <a:ext uri="{FF2B5EF4-FFF2-40B4-BE49-F238E27FC236}">
                <a16:creationId xmlns:a16="http://schemas.microsoft.com/office/drawing/2014/main" id="{DFB787EA-FD82-444C-AFAD-5421BC76EF54}"/>
              </a:ext>
            </a:extLst>
          </p:cNvPr>
          <p:cNvSpPr>
            <a:spLocks noGrp="1"/>
          </p:cNvSpPr>
          <p:nvPr>
            <p:ph idx="1"/>
          </p:nvPr>
        </p:nvSpPr>
        <p:spPr>
          <a:xfrm>
            <a:off x="1333502" y="2160590"/>
            <a:ext cx="8470898" cy="3429260"/>
          </a:xfrm>
        </p:spPr>
        <p:txBody>
          <a:bodyPr>
            <a:normAutofit/>
          </a:bodyPr>
          <a:lstStyle/>
          <a:p>
            <a:r>
              <a:rPr lang="hr-HR"/>
              <a:t>U čemu je sreća?</a:t>
            </a:r>
          </a:p>
          <a:p>
            <a:r>
              <a:rPr lang="hr-HR"/>
              <a:t>Što je sloboda?</a:t>
            </a:r>
          </a:p>
          <a:p>
            <a:r>
              <a:rPr lang="hr-HR"/>
              <a:t>Kako znam da ispravno djelujem?</a:t>
            </a:r>
          </a:p>
          <a:p>
            <a:r>
              <a:rPr lang="hr-HR"/>
              <a:t>Po čemu jest sve što jest?</a:t>
            </a:r>
          </a:p>
          <a:p>
            <a:r>
              <a:rPr lang="hr-HR"/>
              <a:t>Postoji li univerzalna zakonitost svega u svijetu?</a:t>
            </a:r>
          </a:p>
          <a:p>
            <a:r>
              <a:rPr lang="hr-HR"/>
              <a:t>Koja je razlika između umjetnički lijepog i prirodno lijepog?</a:t>
            </a:r>
          </a:p>
          <a:p>
            <a:r>
              <a:rPr lang="hr-HR"/>
              <a:t>………</a:t>
            </a:r>
          </a:p>
        </p:txBody>
      </p:sp>
      <p:sp>
        <p:nvSpPr>
          <p:cNvPr id="18"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610380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724E387-15EB-40AD-8F4F-C44C55E8F2CC}"/>
              </a:ext>
            </a:extLst>
          </p:cNvPr>
          <p:cNvSpPr>
            <a:spLocks noGrp="1"/>
          </p:cNvSpPr>
          <p:nvPr>
            <p:ph type="title"/>
          </p:nvPr>
        </p:nvSpPr>
        <p:spPr/>
        <p:txBody>
          <a:bodyPr/>
          <a:lstStyle/>
          <a:p>
            <a:r>
              <a:rPr lang="hr-HR" dirty="0"/>
              <a:t>?????</a:t>
            </a:r>
          </a:p>
        </p:txBody>
      </p:sp>
      <p:sp>
        <p:nvSpPr>
          <p:cNvPr id="3" name="Rezervirano mjesto sadržaja 2">
            <a:extLst>
              <a:ext uri="{FF2B5EF4-FFF2-40B4-BE49-F238E27FC236}">
                <a16:creationId xmlns:a16="http://schemas.microsoft.com/office/drawing/2014/main" id="{175509FC-F89B-47DC-BC6F-700A2C678359}"/>
              </a:ext>
            </a:extLst>
          </p:cNvPr>
          <p:cNvSpPr>
            <a:spLocks noGrp="1"/>
          </p:cNvSpPr>
          <p:nvPr>
            <p:ph idx="1"/>
          </p:nvPr>
        </p:nvSpPr>
        <p:spPr/>
        <p:txBody>
          <a:bodyPr/>
          <a:lstStyle/>
          <a:p>
            <a:pPr marL="0" indent="0">
              <a:buNone/>
            </a:pPr>
            <a:r>
              <a:rPr lang="hr-HR" dirty="0"/>
              <a:t>Koja od navedenih tvrdnji, po tvojem mišljenju pripada filozofiji, a koja ne? Zašto?</a:t>
            </a:r>
          </a:p>
          <a:p>
            <a:r>
              <a:rPr lang="hr-HR" dirty="0"/>
              <a:t>Ja postojim.</a:t>
            </a:r>
          </a:p>
          <a:p>
            <a:r>
              <a:rPr lang="hr-HR" dirty="0"/>
              <a:t>Homoseksualni brakovi neprihvatljivi su zato što su neprirodni.</a:t>
            </a:r>
          </a:p>
          <a:p>
            <a:r>
              <a:rPr lang="hr-HR" dirty="0"/>
              <a:t>Danas je petak.</a:t>
            </a:r>
          </a:p>
          <a:p>
            <a:r>
              <a:rPr lang="hr-HR" dirty="0"/>
              <a:t>Svijet nije nastao, nego u nekom obliku oduvijek postoji.</a:t>
            </a:r>
          </a:p>
          <a:p>
            <a:r>
              <a:rPr lang="hr-HR" dirty="0"/>
              <a:t>Naša se slika vanjskog svijeta razlikuje od toga kakav svijet sam po sebi jest.</a:t>
            </a:r>
          </a:p>
        </p:txBody>
      </p:sp>
    </p:spTree>
    <p:extLst>
      <p:ext uri="{BB962C8B-B14F-4D97-AF65-F5344CB8AC3E}">
        <p14:creationId xmlns:p14="http://schemas.microsoft.com/office/powerpoint/2010/main" val="17200422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slov 6">
            <a:extLst>
              <a:ext uri="{FF2B5EF4-FFF2-40B4-BE49-F238E27FC236}">
                <a16:creationId xmlns:a16="http://schemas.microsoft.com/office/drawing/2014/main" id="{8869059B-3D2E-4117-93CF-A445027BD79F}"/>
              </a:ext>
            </a:extLst>
          </p:cNvPr>
          <p:cNvSpPr>
            <a:spLocks noGrp="1"/>
          </p:cNvSpPr>
          <p:nvPr>
            <p:ph type="title"/>
          </p:nvPr>
        </p:nvSpPr>
        <p:spPr>
          <a:xfrm>
            <a:off x="677334" y="609599"/>
            <a:ext cx="8596668" cy="4285957"/>
          </a:xfrm>
        </p:spPr>
        <p:txBody>
          <a:bodyPr>
            <a:normAutofit fontScale="90000"/>
          </a:bodyPr>
          <a:lstStyle/>
          <a:p>
            <a:r>
              <a:rPr lang="hr-HR" dirty="0"/>
              <a:t>Ljudi čitaju brzo, loše, i sude prije no što su shvatili.</a:t>
            </a:r>
            <a:br>
              <a:rPr lang="hr-HR" dirty="0"/>
            </a:br>
            <a:r>
              <a:rPr lang="hr-HR" dirty="0"/>
              <a:t>Počnimo dakle od početka.</a:t>
            </a:r>
            <a:br>
              <a:rPr lang="hr-HR" dirty="0"/>
            </a:br>
            <a:r>
              <a:rPr lang="hr-HR" dirty="0"/>
              <a:t>To neće biti zabavno ni za koga,</a:t>
            </a:r>
            <a:br>
              <a:rPr lang="hr-HR" dirty="0"/>
            </a:br>
            <a:r>
              <a:rPr lang="hr-HR" dirty="0"/>
              <a:t>ni za mene. Ali treba pogoditi klin u glavu.</a:t>
            </a:r>
            <a:br>
              <a:rPr lang="hr-HR" dirty="0"/>
            </a:br>
            <a:br>
              <a:rPr lang="hr-HR" dirty="0"/>
            </a:br>
            <a:r>
              <a:rPr lang="hr-HR" dirty="0"/>
              <a:t>J. P. Sartre</a:t>
            </a:r>
          </a:p>
        </p:txBody>
      </p:sp>
    </p:spTree>
    <p:extLst>
      <p:ext uri="{BB962C8B-B14F-4D97-AF65-F5344CB8AC3E}">
        <p14:creationId xmlns:p14="http://schemas.microsoft.com/office/powerpoint/2010/main" val="1097389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2">
            <a:extLst>
              <a:ext uri="{FF2B5EF4-FFF2-40B4-BE49-F238E27FC236}">
                <a16:creationId xmlns:a16="http://schemas.microsoft.com/office/drawing/2014/main" id="{8DF4D7F6-81B5-452A-9CE6-76D81F91D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230CBB24-1F1F-4BDD-B934-70D4A6D9A2CC}"/>
              </a:ext>
            </a:extLst>
          </p:cNvPr>
          <p:cNvSpPr>
            <a:spLocks noGrp="1"/>
          </p:cNvSpPr>
          <p:nvPr>
            <p:ph type="title"/>
          </p:nvPr>
        </p:nvSpPr>
        <p:spPr>
          <a:xfrm>
            <a:off x="1333502" y="609600"/>
            <a:ext cx="8596668" cy="1320800"/>
          </a:xfrm>
        </p:spPr>
        <p:txBody>
          <a:bodyPr>
            <a:normAutofit/>
          </a:bodyPr>
          <a:lstStyle/>
          <a:p>
            <a:r>
              <a:rPr lang="hr-HR" dirty="0"/>
              <a:t>Definicija filozofije</a:t>
            </a:r>
          </a:p>
        </p:txBody>
      </p:sp>
      <p:sp>
        <p:nvSpPr>
          <p:cNvPr id="15" name="Isosceles Triangle 14">
            <a:extLst>
              <a:ext uri="{FF2B5EF4-FFF2-40B4-BE49-F238E27FC236}">
                <a16:creationId xmlns:a16="http://schemas.microsoft.com/office/drawing/2014/main" id="{4600514D-20FB-4559-97DC-D1DC39E6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Isosceles Triangle 16">
            <a:extLst>
              <a:ext uri="{FF2B5EF4-FFF2-40B4-BE49-F238E27FC236}">
                <a16:creationId xmlns:a16="http://schemas.microsoft.com/office/drawing/2014/main" id="{266F638A-E405-4AC0-B984-72E5813B0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738534" y="3818467"/>
            <a:ext cx="4450292" cy="3039533"/>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a:extLst>
              <a:ext uri="{FF2B5EF4-FFF2-40B4-BE49-F238E27FC236}">
                <a16:creationId xmlns:a16="http://schemas.microsoft.com/office/drawing/2014/main" id="{7D1CBE93-B17D-4509-843C-82287C3803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0134600" y="0"/>
            <a:ext cx="1727200" cy="6858000"/>
          </a:xfrm>
          <a:prstGeom prst="line">
            <a:avLst/>
          </a:prstGeom>
          <a:ln w="15875" cap="sq">
            <a:solidFill>
              <a:schemeClr val="accent2"/>
            </a:solidFill>
            <a:bevel/>
          </a:ln>
        </p:spPr>
        <p:style>
          <a:lnRef idx="2">
            <a:schemeClr val="accent1"/>
          </a:lnRef>
          <a:fillRef idx="0">
            <a:schemeClr val="accent1"/>
          </a:fillRef>
          <a:effectRef idx="1">
            <a:schemeClr val="accent1"/>
          </a:effectRef>
          <a:fontRef idx="minor">
            <a:schemeClr val="tx1"/>
          </a:fontRef>
        </p:style>
      </p:cxnSp>
      <p:cxnSp>
        <p:nvCxnSpPr>
          <p:cNvPr id="21" name="Straight Connector 20">
            <a:extLst>
              <a:ext uri="{FF2B5EF4-FFF2-40B4-BE49-F238E27FC236}">
                <a16:creationId xmlns:a16="http://schemas.microsoft.com/office/drawing/2014/main" id="{AE6277B4-6A43-48AB-89B2-3442221619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15875">
            <a:solidFill>
              <a:schemeClr val="accent1"/>
            </a:solidFill>
          </a:ln>
        </p:spPr>
        <p:style>
          <a:lnRef idx="2">
            <a:schemeClr val="accent1"/>
          </a:lnRef>
          <a:fillRef idx="0">
            <a:schemeClr val="accent1"/>
          </a:fillRef>
          <a:effectRef idx="1">
            <a:schemeClr val="accent1"/>
          </a:effectRef>
          <a:fontRef idx="minor">
            <a:schemeClr val="tx1"/>
          </a:fontRef>
        </p:style>
      </p:cxnSp>
      <p:sp>
        <p:nvSpPr>
          <p:cNvPr id="3" name="Rezervirano mjesto sadržaja 2">
            <a:extLst>
              <a:ext uri="{FF2B5EF4-FFF2-40B4-BE49-F238E27FC236}">
                <a16:creationId xmlns:a16="http://schemas.microsoft.com/office/drawing/2014/main" id="{A893B0DF-C2C1-4C85-9809-6FAAA419CE38}"/>
              </a:ext>
            </a:extLst>
          </p:cNvPr>
          <p:cNvSpPr>
            <a:spLocks noGrp="1"/>
          </p:cNvSpPr>
          <p:nvPr>
            <p:ph idx="1"/>
          </p:nvPr>
        </p:nvSpPr>
        <p:spPr>
          <a:xfrm>
            <a:off x="1333501" y="1338470"/>
            <a:ext cx="9374255" cy="5194852"/>
          </a:xfrm>
        </p:spPr>
        <p:txBody>
          <a:bodyPr>
            <a:noAutofit/>
          </a:bodyPr>
          <a:lstStyle/>
          <a:p>
            <a:pPr>
              <a:lnSpc>
                <a:spcPct val="90000"/>
              </a:lnSpc>
            </a:pPr>
            <a:r>
              <a:rPr lang="hr-HR" dirty="0"/>
              <a:t>Nema općenito prihvaćene definicije filozofije, ni sadržajnog određenja s kojim bi se svi usuglasili</a:t>
            </a:r>
          </a:p>
          <a:p>
            <a:pPr marL="0" indent="0">
              <a:lnSpc>
                <a:spcPct val="90000"/>
              </a:lnSpc>
              <a:buNone/>
            </a:pPr>
            <a:endParaRPr lang="hr-HR" dirty="0"/>
          </a:p>
          <a:p>
            <a:pPr>
              <a:lnSpc>
                <a:spcPct val="90000"/>
              </a:lnSpc>
            </a:pPr>
            <a:r>
              <a:rPr lang="hr-HR" dirty="0">
                <a:solidFill>
                  <a:srgbClr val="FF0000"/>
                </a:solidFill>
              </a:rPr>
              <a:t>FILOZOFIJA JE NAZOR O SVIJETU I ŽIVOTU</a:t>
            </a:r>
          </a:p>
          <a:p>
            <a:pPr marL="0" indent="0">
              <a:lnSpc>
                <a:spcPct val="90000"/>
              </a:lnSpc>
              <a:buNone/>
            </a:pPr>
            <a:endParaRPr lang="hr-HR" dirty="0"/>
          </a:p>
          <a:p>
            <a:pPr>
              <a:lnSpc>
                <a:spcPct val="90000"/>
              </a:lnSpc>
            </a:pPr>
            <a:r>
              <a:rPr lang="hr-HR" dirty="0"/>
              <a:t>Od svih drugih pokušaja da se odgovori na pitanja o svijetu i smislu života, filozofija se razlikuje po tome što je ona metodički strukturirana, sustav je logičan, kritičan i strogo obrazložen, dosljedan</a:t>
            </a:r>
          </a:p>
          <a:p>
            <a:pPr marL="0" indent="0">
              <a:lnSpc>
                <a:spcPct val="90000"/>
              </a:lnSpc>
              <a:buNone/>
            </a:pPr>
            <a:endParaRPr lang="hr-HR" dirty="0"/>
          </a:p>
          <a:p>
            <a:pPr>
              <a:lnSpc>
                <a:spcPct val="90000"/>
              </a:lnSpc>
            </a:pPr>
            <a:r>
              <a:rPr lang="hr-HR" dirty="0"/>
              <a:t>Izvorno znači „ljubav prema mudrosti”</a:t>
            </a:r>
          </a:p>
          <a:p>
            <a:pPr>
              <a:lnSpc>
                <a:spcPct val="90000"/>
              </a:lnSpc>
            </a:pPr>
            <a:r>
              <a:rPr lang="hr-HR" dirty="0"/>
              <a:t>Etimologija riječi </a:t>
            </a:r>
            <a:r>
              <a:rPr lang="hr-HR" dirty="0" err="1"/>
              <a:t>filosofia</a:t>
            </a:r>
            <a:r>
              <a:rPr lang="hr-HR" dirty="0"/>
              <a:t>( ljubav prema mudrosti) i </a:t>
            </a:r>
            <a:r>
              <a:rPr lang="hr-HR" dirty="0" err="1"/>
              <a:t>filosofos</a:t>
            </a:r>
            <a:r>
              <a:rPr lang="hr-HR" dirty="0"/>
              <a:t>( ljubitelj mudrosti) ima korijene u </a:t>
            </a:r>
            <a:r>
              <a:rPr lang="hr-HR" dirty="0" err="1"/>
              <a:t>filos</a:t>
            </a:r>
            <a:r>
              <a:rPr lang="hr-HR" dirty="0"/>
              <a:t> ( prijatelj, ljubitelj), </a:t>
            </a:r>
            <a:r>
              <a:rPr lang="hr-HR" dirty="0" err="1"/>
              <a:t>filia</a:t>
            </a:r>
            <a:r>
              <a:rPr lang="hr-HR" dirty="0"/>
              <a:t> ( prijateljstvo, ljubav), </a:t>
            </a:r>
            <a:r>
              <a:rPr lang="hr-HR" dirty="0" err="1"/>
              <a:t>sofos</a:t>
            </a:r>
            <a:r>
              <a:rPr lang="hr-HR" dirty="0"/>
              <a:t> ( mudrac) i </a:t>
            </a:r>
            <a:r>
              <a:rPr lang="hr-HR" dirty="0" err="1"/>
              <a:t>sofia</a:t>
            </a:r>
            <a:r>
              <a:rPr lang="hr-HR" dirty="0"/>
              <a:t> ( mudrost)</a:t>
            </a:r>
          </a:p>
          <a:p>
            <a:pPr marL="0" indent="0">
              <a:lnSpc>
                <a:spcPct val="90000"/>
              </a:lnSpc>
              <a:buNone/>
            </a:pPr>
            <a:endParaRPr lang="hr-HR" dirty="0"/>
          </a:p>
          <a:p>
            <a:pPr>
              <a:lnSpc>
                <a:spcPct val="90000"/>
              </a:lnSpc>
            </a:pPr>
            <a:r>
              <a:rPr lang="hr-HR" dirty="0">
                <a:solidFill>
                  <a:schemeClr val="accent4"/>
                </a:solidFill>
              </a:rPr>
              <a:t>Platon je držao da samo bog može biti mudrost – </a:t>
            </a:r>
            <a:r>
              <a:rPr lang="hr-HR" dirty="0" err="1">
                <a:solidFill>
                  <a:schemeClr val="accent4"/>
                </a:solidFill>
              </a:rPr>
              <a:t>sofos</a:t>
            </a:r>
            <a:r>
              <a:rPr lang="hr-HR" dirty="0">
                <a:solidFill>
                  <a:schemeClr val="accent4"/>
                </a:solidFill>
              </a:rPr>
              <a:t>, a najviše čemu može težiti čovjek jest </a:t>
            </a:r>
            <a:r>
              <a:rPr lang="hr-HR" dirty="0" err="1">
                <a:solidFill>
                  <a:schemeClr val="accent4"/>
                </a:solidFill>
              </a:rPr>
              <a:t>filosofos</a:t>
            </a:r>
            <a:r>
              <a:rPr lang="hr-HR" dirty="0">
                <a:solidFill>
                  <a:schemeClr val="accent4"/>
                </a:solidFill>
              </a:rPr>
              <a:t> – onaj koji teži mudrosti</a:t>
            </a:r>
          </a:p>
          <a:p>
            <a:pPr>
              <a:lnSpc>
                <a:spcPct val="90000"/>
              </a:lnSpc>
            </a:pPr>
            <a:endParaRPr lang="hr-HR" dirty="0"/>
          </a:p>
        </p:txBody>
      </p:sp>
      <p:sp>
        <p:nvSpPr>
          <p:cNvPr id="23" name="Rectangle 27">
            <a:extLst>
              <a:ext uri="{FF2B5EF4-FFF2-40B4-BE49-F238E27FC236}">
                <a16:creationId xmlns:a16="http://schemas.microsoft.com/office/drawing/2014/main" id="{27B538D5-95DB-47ED-9CB4-34AE5BF78E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5641" y="0"/>
            <a:ext cx="1766359" cy="6858000"/>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410882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ECE654D-8954-450B-BA81-46F1986C610F}"/>
              </a:ext>
            </a:extLst>
          </p:cNvPr>
          <p:cNvSpPr>
            <a:spLocks noGrp="1"/>
          </p:cNvSpPr>
          <p:nvPr>
            <p:ph type="title"/>
          </p:nvPr>
        </p:nvSpPr>
        <p:spPr/>
        <p:txBody>
          <a:bodyPr/>
          <a:lstStyle/>
          <a:p>
            <a:r>
              <a:rPr lang="hr-HR" dirty="0"/>
              <a:t>Tekstovi filozofa</a:t>
            </a:r>
          </a:p>
        </p:txBody>
      </p:sp>
      <p:sp>
        <p:nvSpPr>
          <p:cNvPr id="3" name="Rezervirano mjesto sadržaja 2">
            <a:extLst>
              <a:ext uri="{FF2B5EF4-FFF2-40B4-BE49-F238E27FC236}">
                <a16:creationId xmlns:a16="http://schemas.microsoft.com/office/drawing/2014/main" id="{B08E3429-6CBC-4B80-828D-8FFDC61DD06C}"/>
              </a:ext>
            </a:extLst>
          </p:cNvPr>
          <p:cNvSpPr>
            <a:spLocks noGrp="1"/>
          </p:cNvSpPr>
          <p:nvPr>
            <p:ph idx="1"/>
          </p:nvPr>
        </p:nvSpPr>
        <p:spPr/>
        <p:txBody>
          <a:bodyPr/>
          <a:lstStyle/>
          <a:p>
            <a:r>
              <a:rPr lang="hr-HR" dirty="0" err="1"/>
              <a:t>Reškovac</a:t>
            </a:r>
            <a:r>
              <a:rPr lang="hr-HR" dirty="0"/>
              <a:t> str. 12.-13., Platon, Država</a:t>
            </a:r>
          </a:p>
          <a:p>
            <a:r>
              <a:rPr lang="hr-HR" dirty="0"/>
              <a:t>Kalin, str. 142.-143. , Platon Usporedba sa špiljom (Ontološko razdoblje grčke filozofije)</a:t>
            </a:r>
          </a:p>
          <a:p>
            <a:r>
              <a:rPr lang="hr-HR" dirty="0" err="1"/>
              <a:t>Reškovac</a:t>
            </a:r>
            <a:r>
              <a:rPr lang="hr-HR" dirty="0"/>
              <a:t> str. 15.-16., Russell, B., Znanje i mudrost</a:t>
            </a:r>
          </a:p>
          <a:p>
            <a:endParaRPr lang="hr-HR" dirty="0"/>
          </a:p>
        </p:txBody>
      </p:sp>
    </p:spTree>
    <p:extLst>
      <p:ext uri="{BB962C8B-B14F-4D97-AF65-F5344CB8AC3E}">
        <p14:creationId xmlns:p14="http://schemas.microsoft.com/office/powerpoint/2010/main" val="1135793293"/>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31</TotalTime>
  <Words>511</Words>
  <Application>Microsoft Office PowerPoint</Application>
  <PresentationFormat>Široki zaslon</PresentationFormat>
  <Paragraphs>54</Paragraphs>
  <Slides>11</Slides>
  <Notes>0</Notes>
  <HiddenSlides>0</HiddenSlides>
  <MMClips>0</MMClips>
  <ScaleCrop>false</ScaleCrop>
  <HeadingPairs>
    <vt:vector size="6" baseType="variant">
      <vt:variant>
        <vt:lpstr>Korišteni fontovi</vt:lpstr>
      </vt:variant>
      <vt:variant>
        <vt:i4>3</vt:i4>
      </vt:variant>
      <vt:variant>
        <vt:lpstr>Tema</vt:lpstr>
      </vt:variant>
      <vt:variant>
        <vt:i4>1</vt:i4>
      </vt:variant>
      <vt:variant>
        <vt:lpstr>Naslovi slajdova</vt:lpstr>
      </vt:variant>
      <vt:variant>
        <vt:i4>11</vt:i4>
      </vt:variant>
    </vt:vector>
  </HeadingPairs>
  <TitlesOfParts>
    <vt:vector size="15" baseType="lpstr">
      <vt:lpstr>Arial</vt:lpstr>
      <vt:lpstr>Trebuchet MS</vt:lpstr>
      <vt:lpstr>Wingdings 3</vt:lpstr>
      <vt:lpstr>Faseta</vt:lpstr>
      <vt:lpstr>Uvod u filozofiju </vt:lpstr>
      <vt:lpstr>O učiteljima</vt:lpstr>
      <vt:lpstr>O učenicima</vt:lpstr>
      <vt:lpstr>ŠTO JE FILOZOFIJA?</vt:lpstr>
      <vt:lpstr>?????</vt:lpstr>
      <vt:lpstr>?????</vt:lpstr>
      <vt:lpstr>Ljudi čitaju brzo, loše, i sude prije no što su shvatili. Počnimo dakle od početka. To neće biti zabavno ni za koga, ni za mene. Ali treba pogoditi klin u glavu.  J. P. Sartre</vt:lpstr>
      <vt:lpstr>Definicija filozofije</vt:lpstr>
      <vt:lpstr>Tekstovi filozofa</vt:lpstr>
      <vt:lpstr>IZVORI FILOZOFIJE</vt:lpstr>
      <vt:lpstr>Tekstovi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Uvod u filozofiju </dc:title>
  <dc:creator>ana.matezic.sudaric@gmail.com</dc:creator>
  <cp:lastModifiedBy>ana.matezic.sudaric@gmail.com</cp:lastModifiedBy>
  <cp:revision>4</cp:revision>
  <dcterms:created xsi:type="dcterms:W3CDTF">2019-09-15T10:20:20Z</dcterms:created>
  <dcterms:modified xsi:type="dcterms:W3CDTF">2019-09-15T13:20:10Z</dcterms:modified>
</cp:coreProperties>
</file>