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56" r:id="rId4"/>
    <p:sldId id="272" r:id="rId5"/>
    <p:sldId id="277" r:id="rId6"/>
    <p:sldId id="27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87CBB6-4ADA-43B3-9082-EBAB10387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F867F8-1CB2-4EDF-AC0F-F5364A2F3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852E26-9DEC-4D0D-AFA2-9D311C1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2E20BE-7A09-4625-B9DC-C7F022D0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1C40E3-C849-4BF4-AF2D-1A42F980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1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C1F186-8ADB-4C96-9E2F-8B46A0A9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FCBF7C3-9104-4670-8F98-8AF74A85D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B5225A-84E6-4FE5-AC28-949736EC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76AA2C-9165-4DA9-A97E-2FC9C7F6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CED644-A140-43D5-BDD0-6F2F7513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7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0CB4AF9-C753-4839-8E82-7DECECCC1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2FEC84F-1373-4CA9-9219-BC0EAC112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51F74AA-AD32-4DBC-AE62-E35B2C60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A9895C-546B-4298-822F-0A492BA8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23A4DB-3215-4D58-A8DB-D87DC693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48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C10B00-AD12-40FE-B2E7-6E08FFDF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728224-ECDE-43C8-9561-AEBF52CDC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31B130-C76D-4DE2-8E38-44DC2429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660618C-788C-4558-8AAB-405F625E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04812C-E9F8-4FDC-903E-103EE46C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08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B8905E-7920-4125-9139-384246C0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340B52-06A1-4267-A555-41EFF231C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501F70-6EFB-4900-8298-EB211046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003817-689F-49AB-BF45-50E741F3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056B90B-CEB7-4EAE-AAE5-A68E259B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546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D9E64-D186-4A83-8553-7563DF91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916520-A2FD-42A4-9004-E7B5F8A38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8298A0-6A9F-466D-988C-EDD958E1D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1A820E-CF64-4447-84BC-38B0B753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95E35C4-145C-478C-8D95-EA002118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7B3A66F-CCEA-4D0C-9280-D4D08F2E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47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FAF77-3CDE-454B-A056-2751F71E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8144714-9099-41C0-967F-5A583173C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72B2BD4-0E5D-4592-9149-35FCD12A3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6B4DAA-84A5-43F9-8667-FD7D144F3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60CC4A4-A658-48F3-B713-DF053C1D6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946F758-ACAB-4524-9B03-63CFEE7C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84FF688-D6F4-4A2D-8892-BDD8A6FF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7B934EB-6E14-4AA9-859E-6C74910E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85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74ADF-AF51-429A-8A80-00908C1B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EC3141E-7087-4D95-9A8B-448018C7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6E295D6-FDD5-4BDF-A123-2EC1D210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119A38-D39C-43DA-B17D-23BAB768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34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956FA3F-2D6C-4584-B18D-37621633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03FF1CD-F515-4178-8EE6-2F22905B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441631D-403C-4561-9A13-CE1E3241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891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8ECA53-014B-4821-8BFA-03EBB641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FA6E6A-72B4-436C-84D7-0E4C0D364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289D16E-6ACE-4550-BC9C-6B385F55E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9D7C2FE-7FA0-4B18-BDD8-3C126C1E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50CC5C3-6F52-45AB-A263-E363A8A4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1F52B21-A22F-4329-B033-ED0E5D18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4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D84FA-FFBF-4D44-8622-A2353B91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F52F5F8-3843-4EC9-85DE-1916262B8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F352774-2505-4506-B527-260AF9F49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78F0D30-5DD0-4F14-9F5C-E4A209D4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C46DB1-0CE3-46E6-8081-28455D31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96B123-A185-4D2F-98D8-64C0A736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13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88F2A6D-A4AD-4DB6-BB64-1080F3F5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84E6DE-8A56-4394-8CF9-DFD27117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2A52469-E266-490B-B6BD-2051E4FD3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32D2-FCDA-42C6-99E9-232749EB7417}" type="datetimeFigureOut">
              <a:rPr lang="hr-HR" smtClean="0"/>
              <a:t>26.10.2020.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95C4062-840F-453A-B471-95F9874FF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41F2727-E967-4132-8BC1-417ED7308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A28D-5F37-4C8B-8B1A-8E5DF8A821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906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3" descr="neruda - naslovna - bolja.jpg">
            <a:extLst>
              <a:ext uri="{FF2B5EF4-FFF2-40B4-BE49-F238E27FC236}">
                <a16:creationId xmlns:a16="http://schemas.microsoft.com/office/drawing/2014/main" id="{839B7B21-8B8F-46AA-A058-93F09A7FF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84B8AA75-1CAB-4DDB-8994-5CB9B0AC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1675" y="4652963"/>
            <a:ext cx="5976938" cy="792162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hr-HR" altLang="sr-Latn-RS" b="1">
                <a:latin typeface="Baskerville Old Face" panose="02020602080505020303" pitchFamily="18" charset="0"/>
              </a:rPr>
              <a:t>Pablo Neruda</a:t>
            </a:r>
          </a:p>
        </p:txBody>
      </p:sp>
      <p:sp>
        <p:nvSpPr>
          <p:cNvPr id="2052" name="Podnaslov 2">
            <a:extLst>
              <a:ext uri="{FF2B5EF4-FFF2-40B4-BE49-F238E27FC236}">
                <a16:creationId xmlns:a16="http://schemas.microsoft.com/office/drawing/2014/main" id="{85F6C46A-38DD-4121-9C72-D7AEF98B1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89588"/>
            <a:ext cx="4248150" cy="1008062"/>
          </a:xfrm>
        </p:spPr>
        <p:txBody>
          <a:bodyPr/>
          <a:lstStyle/>
          <a:p>
            <a:pPr algn="r" eaLnBrk="1" hangingPunct="1"/>
            <a:r>
              <a:rPr lang="hr-HR" altLang="sr-Latn-RS" b="1" i="1">
                <a:solidFill>
                  <a:srgbClr val="C00000"/>
                </a:solidFill>
                <a:latin typeface="Baskerville Old Face" panose="02020602080505020303" pitchFamily="18" charset="0"/>
              </a:rPr>
              <a:t>Ljubavna pjesma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D688FD-DFAB-4D2B-8E40-00BCD681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Pablo Neruda, </a:t>
            </a:r>
            <a:r>
              <a:rPr lang="hr-HR" i="1" dirty="0"/>
              <a:t>Ljubavna pjesma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7CEAE5-56FF-4053-9662-099ADFD91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latinoamerički pjesnik</a:t>
            </a:r>
          </a:p>
          <a:p>
            <a:r>
              <a:rPr lang="hr-HR" dirty="0"/>
              <a:t>piše španjolskim jezikom</a:t>
            </a:r>
          </a:p>
          <a:p>
            <a:r>
              <a:rPr lang="hr-HR" dirty="0"/>
              <a:t>Nobelova nagrada 1971.</a:t>
            </a:r>
          </a:p>
          <a:p>
            <a:r>
              <a:rPr lang="hr-HR" dirty="0"/>
              <a:t>ZADATAK: pročitati pjesmu (36.str.)</a:t>
            </a:r>
          </a:p>
          <a:p>
            <a:r>
              <a:rPr lang="hr-HR" dirty="0"/>
              <a:t>Kratka tematska i stilska analiza s argumentima.</a:t>
            </a:r>
          </a:p>
          <a:p>
            <a:r>
              <a:rPr lang="hr-HR" dirty="0"/>
              <a:t>Odredi vrstu pjesme i objasni zašto je takva vrsta, tj. o čemu se govori o pjesmi.</a:t>
            </a:r>
          </a:p>
          <a:p>
            <a:r>
              <a:rPr lang="hr-HR" dirty="0"/>
              <a:t>Iznesi osjećaje i promišljanja lirskoga subjekta. Protumači njegova proturječja. Kakvu ulogu ima doba dana u njegovu proživljavanju?</a:t>
            </a:r>
          </a:p>
          <a:p>
            <a:r>
              <a:rPr lang="hr-HR" dirty="0"/>
              <a:t>Odredi funkciju pejzaža u pjesmi.</a:t>
            </a:r>
          </a:p>
          <a:p>
            <a:r>
              <a:rPr lang="hr-HR" dirty="0"/>
              <a:t>Protumači metaforu</a:t>
            </a:r>
            <a:r>
              <a:rPr lang="hr-HR" i="1" dirty="0"/>
              <a:t>: I stih pada na dušu kao rosa na livadu.</a:t>
            </a:r>
          </a:p>
          <a:p>
            <a:r>
              <a:rPr lang="hr-HR" dirty="0"/>
              <a:t>Zaključi je li lirski subjekt još uvijek zaljubljen. Obrazloži svoju tvrdnju.</a:t>
            </a:r>
          </a:p>
        </p:txBody>
      </p:sp>
    </p:spTree>
    <p:extLst>
      <p:ext uri="{BB962C8B-B14F-4D97-AF65-F5344CB8AC3E}">
        <p14:creationId xmlns:p14="http://schemas.microsoft.com/office/powerpoint/2010/main" val="423559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B85156-31B5-4300-B898-2FD0C1DF9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AVANGARDA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2832827-DA59-413B-8DAA-5B323AE10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SAŽETAK – 26.10. 2020.</a:t>
            </a:r>
          </a:p>
        </p:txBody>
      </p:sp>
    </p:spTree>
    <p:extLst>
      <p:ext uri="{BB962C8B-B14F-4D97-AF65-F5344CB8AC3E}">
        <p14:creationId xmlns:p14="http://schemas.microsoft.com/office/powerpoint/2010/main" val="189090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E0DEA47F-7D5F-44D6-BB42-B7ABD702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360362"/>
          </a:xfrm>
        </p:spPr>
        <p:txBody>
          <a:bodyPr>
            <a:normAutofit fontScale="90000"/>
          </a:bodyPr>
          <a:lstStyle/>
          <a:p>
            <a:pPr algn="l"/>
            <a:r>
              <a:rPr lang="hr-HR" altLang="sr-Latn-RS" sz="2000" dirty="0">
                <a:latin typeface="Aharoni" panose="02010803020104030203" pitchFamily="2" charset="-79"/>
                <a:cs typeface="Aharoni" panose="02010803020104030203" pitchFamily="2" charset="-79"/>
              </a:rPr>
              <a:t>Avangardna proza – predstavnici </a:t>
            </a:r>
            <a:br>
              <a:rPr lang="hr-HR" altLang="sr-Latn-RS" sz="20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r-HR" altLang="sr-Latn-RS" sz="2000" dirty="0">
                <a:latin typeface="Aharoni" panose="02010803020104030203" pitchFamily="2" charset="-79"/>
                <a:cs typeface="Aharoni" panose="02010803020104030203" pitchFamily="2" charset="-79"/>
              </a:rPr>
              <a:t>moderne proze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C4F9DB-0764-4F0D-83CA-D04E3160E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692150"/>
            <a:ext cx="4038600" cy="5976938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Marcel Proust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Franz Kafka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James Joyce, </a:t>
            </a:r>
            <a:r>
              <a:rPr lang="hr-HR" altLang="sr-Latn-RS" i="1" dirty="0" err="1"/>
              <a:t>Uliks</a:t>
            </a:r>
            <a:r>
              <a:rPr lang="hr-HR" altLang="sr-Latn-RS" i="1" dirty="0"/>
              <a:t> </a:t>
            </a:r>
            <a:r>
              <a:rPr lang="hr-HR" altLang="sr-Latn-RS" dirty="0"/>
              <a:t>(1922.)., irski autor</a:t>
            </a:r>
            <a:br>
              <a:rPr lang="hr-HR" altLang="sr-Latn-RS" dirty="0"/>
            </a:br>
            <a:endParaRPr lang="hr-HR" altLang="sr-Latn-RS" dirty="0"/>
          </a:p>
          <a:p>
            <a:pPr>
              <a:buNone/>
            </a:pPr>
            <a:r>
              <a:rPr lang="hr-HR" altLang="sr-Latn-RS" dirty="0"/>
              <a:t>STRUJA SVIJESTI – moderna prozna pripovjedna tehnika</a:t>
            </a:r>
          </a:p>
          <a:p>
            <a:pPr>
              <a:buNone/>
            </a:pPr>
            <a:r>
              <a:rPr lang="hr-HR" altLang="sr-Latn-RS" dirty="0"/>
              <a:t>- iznosi se </a:t>
            </a:r>
            <a:r>
              <a:rPr lang="hr-HR" dirty="0"/>
              <a:t>neprekinuti tijek misli, osjećaja i dojmova koji tvore unutarnji život čovjeka </a:t>
            </a:r>
            <a:br>
              <a:rPr lang="hr-HR" altLang="sr-Latn-RS" dirty="0"/>
            </a:br>
            <a:br>
              <a:rPr lang="hr-HR" altLang="sr-Latn-RS" dirty="0"/>
            </a:br>
            <a:endParaRPr lang="hr-HR" altLang="sr-Latn-RS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Virginia Woolf, </a:t>
            </a:r>
            <a:r>
              <a:rPr lang="hr-HR" altLang="sr-Latn-RS" i="1" dirty="0"/>
              <a:t>Gospođa 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altLang="sr-Latn-RS" i="1" dirty="0" err="1"/>
              <a:t>Dalloway</a:t>
            </a:r>
            <a:r>
              <a:rPr lang="hr-HR" altLang="sr-Latn-RS" dirty="0"/>
              <a:t> (1925.), engl.</a:t>
            </a:r>
            <a:br>
              <a:rPr lang="hr-HR" altLang="sr-Latn-RS" dirty="0"/>
            </a:br>
            <a:br>
              <a:rPr lang="hr-HR" altLang="sr-Latn-RS" dirty="0"/>
            </a:br>
            <a:endParaRPr lang="hr-HR" altLang="sr-Latn-RS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altLang="sr-Latn-RS" dirty="0"/>
              <a:t>William Faulkner, </a:t>
            </a:r>
            <a:r>
              <a:rPr lang="hr-HR" altLang="sr-Latn-RS" i="1" dirty="0"/>
              <a:t>Krik i bijes</a:t>
            </a:r>
          </a:p>
          <a:p>
            <a:pPr>
              <a:buFont typeface="Arial" panose="020B0604020202020204" pitchFamily="34" charset="0"/>
              <a:buNone/>
            </a:pPr>
            <a:r>
              <a:rPr lang="hr-HR" altLang="sr-Latn-RS" dirty="0"/>
              <a:t>(1929.) - američki</a:t>
            </a:r>
          </a:p>
        </p:txBody>
      </p:sp>
      <p:pic>
        <p:nvPicPr>
          <p:cNvPr id="18436" name="Rezervirano mjesto sadržaja 4" descr="avangarda -Marcel-Proust-009 jedna.jpg">
            <a:extLst>
              <a:ext uri="{FF2B5EF4-FFF2-40B4-BE49-F238E27FC236}">
                <a16:creationId xmlns:a16="http://schemas.microsoft.com/office/drawing/2014/main" id="{C6DDEF7E-B941-4D53-8F2F-7ACDBF6078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115888"/>
            <a:ext cx="3240088" cy="1441450"/>
          </a:xfrm>
        </p:spPr>
      </p:pic>
      <p:pic>
        <p:nvPicPr>
          <p:cNvPr id="18437" name="Slika 5" descr="avangarda-franc-kafka.jpg">
            <a:extLst>
              <a:ext uri="{FF2B5EF4-FFF2-40B4-BE49-F238E27FC236}">
                <a16:creationId xmlns:a16="http://schemas.microsoft.com/office/drawing/2014/main" id="{C6E13C3C-92CD-461E-9B3D-CD1F3B71C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28775"/>
            <a:ext cx="32400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Slika 6" descr="avangarda -james_joyce.jpg">
            <a:extLst>
              <a:ext uri="{FF2B5EF4-FFF2-40B4-BE49-F238E27FC236}">
                <a16:creationId xmlns:a16="http://schemas.microsoft.com/office/drawing/2014/main" id="{0856873B-0A8D-4914-AE62-C629A1E15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3213101"/>
            <a:ext cx="20891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Slika 7" descr="avangarda - Virginia_Woolf.jpg">
            <a:extLst>
              <a:ext uri="{FF2B5EF4-FFF2-40B4-BE49-F238E27FC236}">
                <a16:creationId xmlns:a16="http://schemas.microsoft.com/office/drawing/2014/main" id="{D0812FBE-64E0-4DCD-978B-6569E950B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3860800"/>
            <a:ext cx="2232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Slika 8" descr="avangarda -William_Faulkner_.jpg">
            <a:extLst>
              <a:ext uri="{FF2B5EF4-FFF2-40B4-BE49-F238E27FC236}">
                <a16:creationId xmlns:a16="http://schemas.microsoft.com/office/drawing/2014/main" id="{0B05774A-448A-4474-9ABA-C3DC19817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4929189"/>
            <a:ext cx="20161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28EAD3F9-881C-4F9B-AB4A-D018B37B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360362"/>
          </a:xfrm>
        </p:spPr>
        <p:txBody>
          <a:bodyPr>
            <a:normAutofit fontScale="90000"/>
          </a:bodyPr>
          <a:lstStyle/>
          <a:p>
            <a:pPr algn="l"/>
            <a:r>
              <a:rPr lang="hr-HR" altLang="sr-Latn-RS" sz="2800" dirty="0">
                <a:latin typeface="Aharoni" panose="02010803020104030203" pitchFamily="2" charset="-79"/>
                <a:cs typeface="Aharoni" panose="02010803020104030203" pitchFamily="2" charset="-79"/>
              </a:rPr>
              <a:t>Luigi Pirandello (1867. – 1936.)</a:t>
            </a:r>
            <a:br>
              <a:rPr lang="hr-HR" altLang="sr-Latn-RS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hr-HR" altLang="sr-Latn-RS" sz="2800" dirty="0">
                <a:latin typeface="Aharoni" panose="02010803020104030203" pitchFamily="2" charset="-79"/>
                <a:cs typeface="Aharoni" panose="02010803020104030203" pitchFamily="2" charset="-79"/>
              </a:rPr>
              <a:t>moderna proza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BB5A6F-CA85-4178-B309-A3B6CB8D4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3433" y="836614"/>
            <a:ext cx="4038600" cy="5616575"/>
          </a:xfrm>
        </p:spPr>
        <p:txBody>
          <a:bodyPr>
            <a:normAutofit/>
          </a:bodyPr>
          <a:lstStyle/>
          <a:p>
            <a:r>
              <a:rPr lang="hr-HR" altLang="sr-Latn-RS" sz="2400" i="1" dirty="0"/>
              <a:t>Šest lica traži autora</a:t>
            </a:r>
          </a:p>
          <a:p>
            <a:r>
              <a:rPr lang="hr-HR" altLang="sr-Latn-RS" sz="2400" dirty="0"/>
              <a:t>odnos kazališta i stvarnosti</a:t>
            </a:r>
          </a:p>
          <a:p>
            <a:r>
              <a:rPr lang="hr-HR" altLang="sr-Latn-RS" sz="2400" i="1" dirty="0"/>
              <a:t>predstava u predstavi</a:t>
            </a:r>
          </a:p>
          <a:p>
            <a:r>
              <a:rPr lang="hr-HR" altLang="sr-Latn-RS" sz="2400" dirty="0"/>
              <a:t>oslanjanje na filozofiju relativizma (konačne istine nema jer svatko ima svoju istinu)</a:t>
            </a:r>
          </a:p>
          <a:p>
            <a:r>
              <a:rPr lang="hr-HR" altLang="sr-Latn-RS" sz="2400" dirty="0"/>
              <a:t>teme otuđenja i istinske ljudske komunikacije</a:t>
            </a:r>
          </a:p>
          <a:p>
            <a:r>
              <a:rPr lang="hr-HR" altLang="sr-Latn-RS" sz="2400" dirty="0"/>
              <a:t>igra stvarnosti i fikcije</a:t>
            </a:r>
          </a:p>
          <a:p>
            <a:r>
              <a:rPr lang="hr-HR" altLang="sr-Latn-RS" sz="2400" dirty="0"/>
              <a:t>sumnja u postojanje ljudske osobnosti</a:t>
            </a:r>
          </a:p>
          <a:p>
            <a:r>
              <a:rPr lang="hr-HR" altLang="sr-Latn-RS" sz="2400" dirty="0"/>
              <a:t>apsurd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DE651E-6447-4CBA-8F80-BD91732CF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826" y="5300664"/>
            <a:ext cx="3609975" cy="1152525"/>
          </a:xfrm>
        </p:spPr>
        <p:txBody>
          <a:bodyPr>
            <a:normAutofit/>
          </a:bodyPr>
          <a:lstStyle/>
          <a:p>
            <a:r>
              <a:rPr lang="hr-HR" altLang="sr-Latn-RS" sz="2400" dirty="0"/>
              <a:t>Nobelova nagrada 1934.</a:t>
            </a:r>
          </a:p>
        </p:txBody>
      </p:sp>
      <p:pic>
        <p:nvPicPr>
          <p:cNvPr id="23557" name="Slika 4" descr="avangarda -Luigi_Pirandello_1934b.jpg">
            <a:extLst>
              <a:ext uri="{FF2B5EF4-FFF2-40B4-BE49-F238E27FC236}">
                <a16:creationId xmlns:a16="http://schemas.microsoft.com/office/drawing/2014/main" id="{3AF8F0D7-F498-4DBA-AF33-1644B53E8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260350"/>
            <a:ext cx="25860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avangarda - šest lica.jpg">
            <a:extLst>
              <a:ext uri="{FF2B5EF4-FFF2-40B4-BE49-F238E27FC236}">
                <a16:creationId xmlns:a16="http://schemas.microsoft.com/office/drawing/2014/main" id="{A886DB59-C88C-49B6-ABBB-B66A8A161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636839"/>
            <a:ext cx="44275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E092A1-48ED-4715-A5B7-41E2E73E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447FC2-FD14-4D34-819E-B32CA326E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drama nije podijeljena u činove </a:t>
            </a:r>
          </a:p>
          <a:p>
            <a:r>
              <a:rPr lang="hr-HR" dirty="0"/>
              <a:t>predstava se prekida dva puta: prvi put kad svi odlaze sa scene jer se prekida proba</a:t>
            </a:r>
          </a:p>
          <a:p>
            <a:r>
              <a:rPr lang="hr-HR" dirty="0"/>
              <a:t>drugi put kad tehničari zabunom spuštaju zastor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4822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266</Words>
  <Application>Microsoft Office PowerPoint</Application>
  <PresentationFormat>Široki zaslon</PresentationFormat>
  <Paragraphs>38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3" baseType="lpstr">
      <vt:lpstr>Aharoni</vt:lpstr>
      <vt:lpstr>Arial</vt:lpstr>
      <vt:lpstr>Baskerville Old Face</vt:lpstr>
      <vt:lpstr>Calibri</vt:lpstr>
      <vt:lpstr>Calibri Light</vt:lpstr>
      <vt:lpstr>Courier New</vt:lpstr>
      <vt:lpstr>Tema sustava Office</vt:lpstr>
      <vt:lpstr>Pablo Neruda</vt:lpstr>
      <vt:lpstr>Pablo Neruda, Ljubavna pjesma</vt:lpstr>
      <vt:lpstr>AVANGARDA</vt:lpstr>
      <vt:lpstr>Avangardna proza – predstavnici  moderne proze</vt:lpstr>
      <vt:lpstr>Luigi Pirandello (1867. – 1936.) moderna proza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Sunčica Podoreški</dc:creator>
  <cp:lastModifiedBy>Sunčica Podoreški</cp:lastModifiedBy>
  <cp:revision>7</cp:revision>
  <dcterms:created xsi:type="dcterms:W3CDTF">2020-10-26T08:41:56Z</dcterms:created>
  <dcterms:modified xsi:type="dcterms:W3CDTF">2020-10-26T09:51:28Z</dcterms:modified>
</cp:coreProperties>
</file>