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5B77B7-ECAB-A01B-2261-30B07C94C3C3}" v="262" dt="2020-03-13T08:32:26.624"/>
    <p1510:client id="{5CFAEF8A-28FF-9998-3CBB-7CE5C5A7ACDD}" v="175" dt="2020-03-13T07:45:07.912"/>
    <p1510:client id="{E19BA2DE-2D87-E46C-A51D-FC74BC753FB6}" v="122" dt="2020-03-13T09:33:07.7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dija Blagojević" userId="S::lidija.blagojevic@skole.hr::dd34498d-c5cb-4820-b009-9f6aab0b2998" providerId="AD" clId="Web-{5CFAEF8A-28FF-9998-3CBB-7CE5C5A7ACDD}"/>
    <pc:docChg chg="modSld">
      <pc:chgData name="Lidija Blagojević" userId="S::lidija.blagojevic@skole.hr::dd34498d-c5cb-4820-b009-9f6aab0b2998" providerId="AD" clId="Web-{5CFAEF8A-28FF-9998-3CBB-7CE5C5A7ACDD}" dt="2020-03-13T07:45:07.912" v="173" actId="20577"/>
      <pc:docMkLst>
        <pc:docMk/>
      </pc:docMkLst>
      <pc:sldChg chg="modSp">
        <pc:chgData name="Lidija Blagojević" userId="S::lidija.blagojevic@skole.hr::dd34498d-c5cb-4820-b009-9f6aab0b2998" providerId="AD" clId="Web-{5CFAEF8A-28FF-9998-3CBB-7CE5C5A7ACDD}" dt="2020-03-13T07:42:59.318" v="108" actId="20577"/>
        <pc:sldMkLst>
          <pc:docMk/>
          <pc:sldMk cId="1110963904" sldId="260"/>
        </pc:sldMkLst>
        <pc:spChg chg="mod">
          <ac:chgData name="Lidija Blagojević" userId="S::lidija.blagojevic@skole.hr::dd34498d-c5cb-4820-b009-9f6aab0b2998" providerId="AD" clId="Web-{5CFAEF8A-28FF-9998-3CBB-7CE5C5A7ACDD}" dt="2020-03-13T07:42:59.318" v="108" actId="20577"/>
          <ac:spMkLst>
            <pc:docMk/>
            <pc:sldMk cId="1110963904" sldId="260"/>
            <ac:spMk id="3" creationId="{00000000-0000-0000-0000-000000000000}"/>
          </ac:spMkLst>
        </pc:spChg>
      </pc:sldChg>
      <pc:sldChg chg="modSp">
        <pc:chgData name="Lidija Blagojević" userId="S::lidija.blagojevic@skole.hr::dd34498d-c5cb-4820-b009-9f6aab0b2998" providerId="AD" clId="Web-{5CFAEF8A-28FF-9998-3CBB-7CE5C5A7ACDD}" dt="2020-03-13T07:45:07.912" v="172" actId="20577"/>
        <pc:sldMkLst>
          <pc:docMk/>
          <pc:sldMk cId="160947878" sldId="262"/>
        </pc:sldMkLst>
        <pc:spChg chg="mod">
          <ac:chgData name="Lidija Blagojević" userId="S::lidija.blagojevic@skole.hr::dd34498d-c5cb-4820-b009-9f6aab0b2998" providerId="AD" clId="Web-{5CFAEF8A-28FF-9998-3CBB-7CE5C5A7ACDD}" dt="2020-03-13T07:45:07.912" v="172" actId="20577"/>
          <ac:spMkLst>
            <pc:docMk/>
            <pc:sldMk cId="160947878" sldId="262"/>
            <ac:spMk id="3" creationId="{00000000-0000-0000-0000-000000000000}"/>
          </ac:spMkLst>
        </pc:spChg>
      </pc:sldChg>
    </pc:docChg>
  </pc:docChgLst>
  <pc:docChgLst>
    <pc:chgData name="Lidija Blagojević" userId="S::lidija.blagojevic@skole.hr::dd34498d-c5cb-4820-b009-9f6aab0b2998" providerId="AD" clId="Web-{E19BA2DE-2D87-E46C-A51D-FC74BC753FB6}"/>
    <pc:docChg chg="modSld">
      <pc:chgData name="Lidija Blagojević" userId="S::lidija.blagojevic@skole.hr::dd34498d-c5cb-4820-b009-9f6aab0b2998" providerId="AD" clId="Web-{E19BA2DE-2D87-E46C-A51D-FC74BC753FB6}" dt="2020-03-13T09:31:32.874" v="118"/>
      <pc:docMkLst>
        <pc:docMk/>
      </pc:docMkLst>
      <pc:sldChg chg="modSp">
        <pc:chgData name="Lidija Blagojević" userId="S::lidija.blagojevic@skole.hr::dd34498d-c5cb-4820-b009-9f6aab0b2998" providerId="AD" clId="Web-{E19BA2DE-2D87-E46C-A51D-FC74BC753FB6}" dt="2020-03-13T09:10:07.903" v="92" actId="20577"/>
        <pc:sldMkLst>
          <pc:docMk/>
          <pc:sldMk cId="3872209164" sldId="257"/>
        </pc:sldMkLst>
        <pc:spChg chg="mod">
          <ac:chgData name="Lidija Blagojević" userId="S::lidija.blagojevic@skole.hr::dd34498d-c5cb-4820-b009-9f6aab0b2998" providerId="AD" clId="Web-{E19BA2DE-2D87-E46C-A51D-FC74BC753FB6}" dt="2020-03-13T09:10:07.903" v="92" actId="20577"/>
          <ac:spMkLst>
            <pc:docMk/>
            <pc:sldMk cId="3872209164" sldId="257"/>
            <ac:spMk id="3" creationId="{00000000-0000-0000-0000-000000000000}"/>
          </ac:spMkLst>
        </pc:spChg>
      </pc:sldChg>
      <pc:sldChg chg="addSp delSp modSp">
        <pc:chgData name="Lidija Blagojević" userId="S::lidija.blagojevic@skole.hr::dd34498d-c5cb-4820-b009-9f6aab0b2998" providerId="AD" clId="Web-{E19BA2DE-2D87-E46C-A51D-FC74BC753FB6}" dt="2020-03-13T09:24:24.112" v="102" actId="20577"/>
        <pc:sldMkLst>
          <pc:docMk/>
          <pc:sldMk cId="1430734066" sldId="259"/>
        </pc:sldMkLst>
        <pc:spChg chg="mod">
          <ac:chgData name="Lidija Blagojević" userId="S::lidija.blagojevic@skole.hr::dd34498d-c5cb-4820-b009-9f6aab0b2998" providerId="AD" clId="Web-{E19BA2DE-2D87-E46C-A51D-FC74BC753FB6}" dt="2020-03-13T09:24:24.112" v="102" actId="20577"/>
          <ac:spMkLst>
            <pc:docMk/>
            <pc:sldMk cId="1430734066" sldId="259"/>
            <ac:spMk id="3" creationId="{00000000-0000-0000-0000-000000000000}"/>
          </ac:spMkLst>
        </pc:spChg>
        <pc:spChg chg="add del mod">
          <ac:chgData name="Lidija Blagojević" userId="S::lidija.blagojevic@skole.hr::dd34498d-c5cb-4820-b009-9f6aab0b2998" providerId="AD" clId="Web-{E19BA2DE-2D87-E46C-A51D-FC74BC753FB6}" dt="2020-03-13T09:17:16.945" v="101"/>
          <ac:spMkLst>
            <pc:docMk/>
            <pc:sldMk cId="1430734066" sldId="259"/>
            <ac:spMk id="6" creationId="{D3193D60-9541-4DA8-AB1E-FAE21252CED5}"/>
          </ac:spMkLst>
        </pc:spChg>
      </pc:sldChg>
      <pc:sldChg chg="modSp">
        <pc:chgData name="Lidija Blagojević" userId="S::lidija.blagojevic@skole.hr::dd34498d-c5cb-4820-b009-9f6aab0b2998" providerId="AD" clId="Web-{E19BA2DE-2D87-E46C-A51D-FC74BC753FB6}" dt="2020-03-13T09:31:32.874" v="118"/>
        <pc:sldMkLst>
          <pc:docMk/>
          <pc:sldMk cId="1110963904" sldId="260"/>
        </pc:sldMkLst>
        <pc:graphicFrameChg chg="mod modGraphic">
          <ac:chgData name="Lidija Blagojević" userId="S::lidija.blagojevic@skole.hr::dd34498d-c5cb-4820-b009-9f6aab0b2998" providerId="AD" clId="Web-{E19BA2DE-2D87-E46C-A51D-FC74BC753FB6}" dt="2020-03-13T09:31:32.874" v="118"/>
          <ac:graphicFrameMkLst>
            <pc:docMk/>
            <pc:sldMk cId="1110963904" sldId="260"/>
            <ac:graphicFrameMk id="5" creationId="{CE0659CD-09C4-455F-81A1-DCDD3D2403AD}"/>
          </ac:graphicFrameMkLst>
        </pc:graphicFrameChg>
      </pc:sldChg>
    </pc:docChg>
  </pc:docChgLst>
  <pc:docChgLst>
    <pc:chgData name="Lidija Blagojević" userId="S::lidija.blagojevic@skole.hr::dd34498d-c5cb-4820-b009-9f6aab0b2998" providerId="AD" clId="Web-{145B77B7-ECAB-A01B-2261-30B07C94C3C3}"/>
    <pc:docChg chg="addSld modSld">
      <pc:chgData name="Lidija Blagojević" userId="S::lidija.blagojevic@skole.hr::dd34498d-c5cb-4820-b009-9f6aab0b2998" providerId="AD" clId="Web-{145B77B7-ECAB-A01B-2261-30B07C94C3C3}" dt="2020-03-13T08:32:26.624" v="253" actId="20577"/>
      <pc:docMkLst>
        <pc:docMk/>
      </pc:docMkLst>
      <pc:sldChg chg="modSp">
        <pc:chgData name="Lidija Blagojević" userId="S::lidija.blagojevic@skole.hr::dd34498d-c5cb-4820-b009-9f6aab0b2998" providerId="AD" clId="Web-{145B77B7-ECAB-A01B-2261-30B07C94C3C3}" dt="2020-03-13T08:04:13.895" v="20" actId="20577"/>
        <pc:sldMkLst>
          <pc:docMk/>
          <pc:sldMk cId="3872209164" sldId="257"/>
        </pc:sldMkLst>
        <pc:spChg chg="mod">
          <ac:chgData name="Lidija Blagojević" userId="S::lidija.blagojevic@skole.hr::dd34498d-c5cb-4820-b009-9f6aab0b2998" providerId="AD" clId="Web-{145B77B7-ECAB-A01B-2261-30B07C94C3C3}" dt="2020-03-13T08:04:13.895" v="20" actId="20577"/>
          <ac:spMkLst>
            <pc:docMk/>
            <pc:sldMk cId="3872209164" sldId="257"/>
            <ac:spMk id="3" creationId="{00000000-0000-0000-0000-000000000000}"/>
          </ac:spMkLst>
        </pc:spChg>
      </pc:sldChg>
      <pc:sldChg chg="modSp">
        <pc:chgData name="Lidija Blagojević" userId="S::lidija.blagojevic@skole.hr::dd34498d-c5cb-4820-b009-9f6aab0b2998" providerId="AD" clId="Web-{145B77B7-ECAB-A01B-2261-30B07C94C3C3}" dt="2020-03-13T08:18:26.181" v="128" actId="20577"/>
        <pc:sldMkLst>
          <pc:docMk/>
          <pc:sldMk cId="1430734066" sldId="259"/>
        </pc:sldMkLst>
        <pc:spChg chg="mod">
          <ac:chgData name="Lidija Blagojević" userId="S::lidija.blagojevic@skole.hr::dd34498d-c5cb-4820-b009-9f6aab0b2998" providerId="AD" clId="Web-{145B77B7-ECAB-A01B-2261-30B07C94C3C3}" dt="2020-03-13T08:18:26.181" v="128" actId="20577"/>
          <ac:spMkLst>
            <pc:docMk/>
            <pc:sldMk cId="1430734066" sldId="259"/>
            <ac:spMk id="3" creationId="{00000000-0000-0000-0000-000000000000}"/>
          </ac:spMkLst>
        </pc:spChg>
      </pc:sldChg>
      <pc:sldChg chg="addSp modSp">
        <pc:chgData name="Lidija Blagojević" userId="S::lidija.blagojevic@skole.hr::dd34498d-c5cb-4820-b009-9f6aab0b2998" providerId="AD" clId="Web-{145B77B7-ECAB-A01B-2261-30B07C94C3C3}" dt="2020-03-13T08:26:38.559" v="153"/>
        <pc:sldMkLst>
          <pc:docMk/>
          <pc:sldMk cId="1110963904" sldId="260"/>
        </pc:sldMkLst>
        <pc:graphicFrameChg chg="add mod modGraphic">
          <ac:chgData name="Lidija Blagojević" userId="S::lidija.blagojevic@skole.hr::dd34498d-c5cb-4820-b009-9f6aab0b2998" providerId="AD" clId="Web-{145B77B7-ECAB-A01B-2261-30B07C94C3C3}" dt="2020-03-13T08:26:38.559" v="153"/>
          <ac:graphicFrameMkLst>
            <pc:docMk/>
            <pc:sldMk cId="1110963904" sldId="260"/>
            <ac:graphicFrameMk id="5" creationId="{CE0659CD-09C4-455F-81A1-DCDD3D2403AD}"/>
          </ac:graphicFrameMkLst>
        </pc:graphicFrameChg>
      </pc:sldChg>
      <pc:sldChg chg="modSp new">
        <pc:chgData name="Lidija Blagojević" userId="S::lidija.blagojevic@skole.hr::dd34498d-c5cb-4820-b009-9f6aab0b2998" providerId="AD" clId="Web-{145B77B7-ECAB-A01B-2261-30B07C94C3C3}" dt="2020-03-13T08:32:26.624" v="252" actId="20577"/>
        <pc:sldMkLst>
          <pc:docMk/>
          <pc:sldMk cId="2889949475" sldId="263"/>
        </pc:sldMkLst>
        <pc:spChg chg="mod">
          <ac:chgData name="Lidija Blagojević" userId="S::lidija.blagojevic@skole.hr::dd34498d-c5cb-4820-b009-9f6aab0b2998" providerId="AD" clId="Web-{145B77B7-ECAB-A01B-2261-30B07C94C3C3}" dt="2020-03-13T08:31:32.936" v="159" actId="20577"/>
          <ac:spMkLst>
            <pc:docMk/>
            <pc:sldMk cId="2889949475" sldId="263"/>
            <ac:spMk id="2" creationId="{006B0879-27E7-4414-8505-EE09EDDBB98D}"/>
          </ac:spMkLst>
        </pc:spChg>
        <pc:spChg chg="mod">
          <ac:chgData name="Lidija Blagojević" userId="S::lidija.blagojevic@skole.hr::dd34498d-c5cb-4820-b009-9f6aab0b2998" providerId="AD" clId="Web-{145B77B7-ECAB-A01B-2261-30B07C94C3C3}" dt="2020-03-13T08:32:26.624" v="252" actId="20577"/>
          <ac:spMkLst>
            <pc:docMk/>
            <pc:sldMk cId="2889949475" sldId="263"/>
            <ac:spMk id="3" creationId="{185D6F7A-1D85-4FD4-876A-68977E845C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3/13/2020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Primjena linearne funkcije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Lidija Blagojević, prof. savjetnik</a:t>
            </a:r>
          </a:p>
        </p:txBody>
      </p:sp>
    </p:spTree>
    <p:extLst>
      <p:ext uri="{BB962C8B-B14F-4D97-AF65-F5344CB8AC3E}">
        <p14:creationId xmlns:p14="http://schemas.microsoft.com/office/powerpoint/2010/main" val="17067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86693"/>
            <a:ext cx="12690587" cy="1097025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Zad</a:t>
            </a:r>
            <a:r>
              <a:rPr lang="hr-HR" dirty="0"/>
              <a:t> 1 (str.50)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34482" y="2807208"/>
            <a:ext cx="10307153" cy="3817527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hr-HR" dirty="0"/>
              <a:t>f(x)=</a:t>
            </a:r>
            <a:r>
              <a:rPr lang="hr-HR" dirty="0" err="1"/>
              <a:t>ax+b</a:t>
            </a:r>
            <a:r>
              <a:rPr lang="hr-HR" dirty="0"/>
              <a:t>                                     -8a-b=-10</a:t>
            </a:r>
            <a:endParaRPr lang="hr-HR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hr-HR" dirty="0"/>
              <a:t>16a+b=18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hr-HR" dirty="0"/>
              <a:t>8a=8</a:t>
            </a:r>
            <a:endParaRPr lang="hr-HR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hr-HR" dirty="0"/>
              <a:t>f(8)=10</a:t>
            </a:r>
          </a:p>
          <a:p>
            <a:pPr marL="0" indent="0">
              <a:buNone/>
            </a:pPr>
            <a:r>
              <a:rPr lang="hr-HR" dirty="0"/>
              <a:t>f(16)=18</a:t>
            </a:r>
          </a:p>
          <a:p>
            <a:pPr marL="0" indent="0">
              <a:buNone/>
            </a:pPr>
            <a:r>
              <a:rPr lang="hr-HR" dirty="0">
                <a:ea typeface="+mn-lt"/>
                <a:cs typeface="+mn-lt"/>
              </a:rPr>
              <a:t>8a+b=10/(-1)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hr-HR" dirty="0">
                <a:ea typeface="+mn-lt"/>
                <a:cs typeface="+mn-lt"/>
              </a:rPr>
              <a:t>16a+b=18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hr-HR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hr-HR" dirty="0">
                <a:ea typeface="+mn-lt"/>
                <a:cs typeface="+mn-lt"/>
              </a:rPr>
              <a:t>a=1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hr-HR" dirty="0">
                <a:ea typeface="+mn-lt"/>
                <a:cs typeface="+mn-lt"/>
              </a:rPr>
              <a:t>b=2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hr-HR" dirty="0">
                <a:ea typeface="+mn-lt"/>
                <a:cs typeface="+mn-lt"/>
              </a:rPr>
              <a:t>f(x)=x+2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hr-HR" dirty="0">
                <a:ea typeface="+mn-lt"/>
                <a:cs typeface="+mn-lt"/>
              </a:rPr>
              <a:t>f(13)=15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2209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Zad</a:t>
            </a:r>
            <a:r>
              <a:rPr lang="hr-HR" dirty="0"/>
              <a:t> 2. (str.50)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7282" y="3508310"/>
            <a:ext cx="10950966" cy="2663890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a) f(x) = 2.5x + 15</a:t>
            </a:r>
          </a:p>
          <a:p>
            <a:pPr marL="0" indent="0">
              <a:buNone/>
            </a:pPr>
            <a:r>
              <a:rPr lang="hr-HR" dirty="0"/>
              <a:t>b) f(80)=?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976" y="2093975"/>
            <a:ext cx="9023210" cy="123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458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3894038" cy="942952"/>
          </a:xfrm>
        </p:spPr>
        <p:txBody>
          <a:bodyPr/>
          <a:lstStyle/>
          <a:p>
            <a:r>
              <a:rPr lang="hr-HR" dirty="0" err="1"/>
              <a:t>Zad</a:t>
            </a:r>
            <a:r>
              <a:rPr lang="hr-HR" dirty="0"/>
              <a:t> 3. (str 50.)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240555" y="783772"/>
            <a:ext cx="4497355" cy="538842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r">
              <a:buNone/>
            </a:pPr>
            <a:r>
              <a:rPr lang="hr-HR" dirty="0"/>
              <a:t>n – broj sjedala u manjem autobusu</a:t>
            </a:r>
            <a:endParaRPr lang="en-US"/>
          </a:p>
          <a:p>
            <a:pPr marL="0" indent="0">
              <a:buNone/>
            </a:pPr>
            <a:r>
              <a:rPr lang="hr-HR" dirty="0"/>
              <a:t>X - broj sudionika koncerta</a:t>
            </a:r>
          </a:p>
          <a:p>
            <a:pPr marL="0" indent="0">
              <a:buNone/>
            </a:pPr>
            <a:r>
              <a:rPr lang="hr-HR" dirty="0"/>
              <a:t>44*50+38n=x-120</a:t>
            </a:r>
          </a:p>
          <a:p>
            <a:pPr marL="0" indent="0">
              <a:buNone/>
            </a:pPr>
            <a:r>
              <a:rPr lang="hr-HR" dirty="0"/>
              <a:t>46*50+37n=x-60</a:t>
            </a:r>
          </a:p>
          <a:p>
            <a:pPr marL="0" indent="0">
              <a:buNone/>
            </a:pPr>
            <a:r>
              <a:rPr lang="hr-HR" dirty="0"/>
              <a:t>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457200" indent="-457200">
              <a:buAutoNum type="alphaLcParenR"/>
            </a:pPr>
            <a:r>
              <a:rPr lang="hr-HR" dirty="0"/>
              <a:t>n=40</a:t>
            </a:r>
          </a:p>
          <a:p>
            <a:pPr marL="457200" indent="-457200">
              <a:buAutoNum type="alphaLcParenR"/>
            </a:pPr>
            <a:r>
              <a:rPr lang="hr-HR" dirty="0"/>
              <a:t>x=3840</a:t>
            </a:r>
          </a:p>
          <a:p>
            <a:pPr marL="457200" indent="-457200">
              <a:buAutoNum type="alphaLcParenR"/>
            </a:pPr>
            <a:r>
              <a:rPr lang="hr-HR" dirty="0"/>
              <a:t>48*50+m*40=3840</a:t>
            </a:r>
          </a:p>
          <a:p>
            <a:pPr marL="0" indent="0">
              <a:buNone/>
            </a:pPr>
            <a:r>
              <a:rPr lang="hr-HR" dirty="0"/>
              <a:t>40m=3840-2400</a:t>
            </a:r>
          </a:p>
          <a:p>
            <a:pPr marL="0" indent="0">
              <a:buNone/>
            </a:pPr>
            <a:r>
              <a:rPr lang="hr-HR" dirty="0"/>
              <a:t>40m=1440 /:40</a:t>
            </a:r>
          </a:p>
          <a:p>
            <a:pPr marL="0" indent="0">
              <a:buNone/>
            </a:pPr>
            <a:r>
              <a:rPr lang="hr-HR" dirty="0"/>
              <a:t>m=36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98" y="1427584"/>
            <a:ext cx="6938574" cy="1918814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54" y="3224534"/>
            <a:ext cx="7130460" cy="238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734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99796" y="121297"/>
            <a:ext cx="9271456" cy="899658"/>
          </a:xfrm>
        </p:spPr>
        <p:txBody>
          <a:bodyPr/>
          <a:lstStyle/>
          <a:p>
            <a:r>
              <a:rPr lang="hr-HR" dirty="0"/>
              <a:t>Zadatak 5. (str 51.)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6490" y="2736114"/>
            <a:ext cx="10521757" cy="34360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/>
              <a:t>a) Za 700 km potrošio 42 litre. Znači na 100 km troši 6 litara, odnosno 0.06 litara po kilometru</a:t>
            </a:r>
          </a:p>
          <a:p>
            <a:r>
              <a:rPr lang="hr-HR" dirty="0"/>
              <a:t>b) f(x)=-0.06x + 52</a:t>
            </a:r>
          </a:p>
          <a:p>
            <a:r>
              <a:rPr lang="hr-HR" dirty="0"/>
              <a:t>c)   -0.06x+52=0</a:t>
            </a:r>
          </a:p>
          <a:p>
            <a:r>
              <a:rPr lang="hr-HR" dirty="0"/>
              <a:t>    -0.06x=-52 /:(-0.06)</a:t>
            </a:r>
          </a:p>
          <a:p>
            <a:r>
              <a:rPr lang="hr-HR" dirty="0"/>
              <a:t>         X=866.66 km  </a:t>
            </a:r>
          </a:p>
          <a:p>
            <a:endParaRPr lang="hr-HR" dirty="0"/>
          </a:p>
          <a:p>
            <a:r>
              <a:rPr lang="hr-HR" dirty="0"/>
              <a:t>d)  f(800)=-0.06*800+52=4 Može, u spremniku će ostati 4 litre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860" y="895739"/>
            <a:ext cx="9681139" cy="1840375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E0659CD-09C4-455F-81A1-DCDD3D2403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26328"/>
              </p:ext>
            </p:extLst>
          </p:nvPr>
        </p:nvGraphicFramePr>
        <p:xfrm>
          <a:off x="4716780" y="3275076"/>
          <a:ext cx="2514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0150">
                  <a:extLst>
                    <a:ext uri="{9D8B030D-6E8A-4147-A177-3AD203B41FA5}">
                      <a16:colId xmlns:a16="http://schemas.microsoft.com/office/drawing/2014/main" val="391836038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08587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60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042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442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96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4151376" cy="877824"/>
          </a:xfrm>
        </p:spPr>
        <p:txBody>
          <a:bodyPr/>
          <a:lstStyle/>
          <a:p>
            <a:r>
              <a:rPr lang="hr-HR" dirty="0" err="1"/>
              <a:t>Zad</a:t>
            </a:r>
            <a:r>
              <a:rPr lang="hr-HR" dirty="0"/>
              <a:t> 6. (str.51)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49224" y="3399091"/>
            <a:ext cx="9866376" cy="32668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/>
              <a:t>a) Taksi A   f(x)=5x+10     f(5)=5*5+10=35</a:t>
            </a:r>
          </a:p>
          <a:p>
            <a:pPr marL="0" indent="0">
              <a:buNone/>
            </a:pPr>
            <a:r>
              <a:rPr lang="hr-HR" dirty="0"/>
              <a:t>     Taksi B   g(x)=6x+8      g(5)=6*5+8= 38</a:t>
            </a:r>
          </a:p>
          <a:p>
            <a:pPr marL="0" indent="0">
              <a:buNone/>
            </a:pPr>
            <a:r>
              <a:rPr lang="hr-HR" dirty="0"/>
              <a:t>b) 5x+10=6x+8</a:t>
            </a:r>
          </a:p>
          <a:p>
            <a:pPr marL="0" indent="0">
              <a:buNone/>
            </a:pPr>
            <a:r>
              <a:rPr lang="hr-HR" dirty="0"/>
              <a:t>     5x-6x=8-10</a:t>
            </a:r>
          </a:p>
          <a:p>
            <a:pPr marL="0" indent="0">
              <a:buNone/>
            </a:pPr>
            <a:r>
              <a:rPr lang="hr-HR" dirty="0"/>
              <a:t>          -x=-2</a:t>
            </a:r>
          </a:p>
          <a:p>
            <a:pPr marL="0" indent="0">
              <a:buNone/>
            </a:pPr>
            <a:r>
              <a:rPr lang="hr-HR" dirty="0"/>
              <a:t>            x=2     Za 2 km je jednako</a:t>
            </a:r>
          </a:p>
          <a:p>
            <a:pPr marL="457200" indent="-457200">
              <a:buAutoNum type="alphaLcParenR" startAt="3"/>
            </a:pPr>
            <a:r>
              <a:rPr lang="hr-HR" dirty="0"/>
              <a:t>f(20)= 5*20+10=110 kn</a:t>
            </a:r>
          </a:p>
          <a:p>
            <a:pPr marL="0" indent="0">
              <a:buNone/>
            </a:pPr>
            <a:r>
              <a:rPr lang="hr-HR" dirty="0"/>
              <a:t>       g(20)=6*20+8=128 kn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40" y="1645920"/>
            <a:ext cx="8290697" cy="1753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062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4379976" cy="585216"/>
          </a:xfrm>
        </p:spPr>
        <p:txBody>
          <a:bodyPr>
            <a:normAutofit fontScale="90000"/>
          </a:bodyPr>
          <a:lstStyle/>
          <a:p>
            <a:r>
              <a:rPr lang="hr-HR" dirty="0" err="1"/>
              <a:t>Zad</a:t>
            </a:r>
            <a:r>
              <a:rPr lang="hr-HR" dirty="0"/>
              <a:t> 9. (str. 51.)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69848" y="4523232"/>
            <a:ext cx="10451592" cy="16489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dirty="0"/>
              <a:t>f(x)=</a:t>
            </a:r>
            <a:r>
              <a:rPr lang="hr-HR" dirty="0" err="1"/>
              <a:t>ax+b</a:t>
            </a:r>
            <a:r>
              <a:rPr lang="hr-HR" dirty="0"/>
              <a:t> </a:t>
            </a:r>
          </a:p>
          <a:p>
            <a:r>
              <a:rPr lang="hr-HR"/>
              <a:t>F(0)=a*0+b=50</a:t>
            </a:r>
            <a:endParaRPr lang="hr-HR" dirty="0"/>
          </a:p>
          <a:p>
            <a:r>
              <a:rPr lang="hr-HR"/>
              <a:t>B=50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59" y="1344168"/>
            <a:ext cx="8437966" cy="291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4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0879-27E7-4414-8505-EE09EDDBB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Domaća</a:t>
            </a:r>
            <a:r>
              <a:rPr lang="en-US" dirty="0"/>
              <a:t> </a:t>
            </a:r>
            <a:r>
              <a:rPr lang="en-US" dirty="0" err="1"/>
              <a:t>zadaća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D6F7A-1D85-4FD4-876A-68977E845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4. 7. I 8. (str 51) plus </a:t>
            </a:r>
            <a:r>
              <a:rPr lang="en-US" dirty="0" err="1"/>
              <a:t>ovi</a:t>
            </a:r>
            <a:r>
              <a:rPr lang="en-US" dirty="0"/>
              <a:t> u </a:t>
            </a:r>
            <a:r>
              <a:rPr lang="en-US" dirty="0" err="1"/>
              <a:t>prezentaciji</a:t>
            </a:r>
            <a:r>
              <a:rPr lang="en-US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8899494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sta drv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TM03090434[[fn=Slog od drveta]]</Template>
  <TotalTime>109</TotalTime>
  <Words>185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Vrsta drva</vt:lpstr>
      <vt:lpstr>Primjena linearne funkcije</vt:lpstr>
      <vt:lpstr>Zad 1 (str.50)</vt:lpstr>
      <vt:lpstr>Zad 2. (str.50)</vt:lpstr>
      <vt:lpstr>Zad 3. (str 50.)</vt:lpstr>
      <vt:lpstr>Zadatak 5. (str 51.)</vt:lpstr>
      <vt:lpstr>Zad 6. (str.51)</vt:lpstr>
      <vt:lpstr>Zad 9. (str. 51.)</vt:lpstr>
      <vt:lpstr>Domaća zadaća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Primjena linearne funkcije</dc:title>
  <dc:creator>Korisnik</dc:creator>
  <cp:lastModifiedBy>Korisnik</cp:lastModifiedBy>
  <cp:revision>121</cp:revision>
  <dcterms:created xsi:type="dcterms:W3CDTF">2020-03-12T17:40:46Z</dcterms:created>
  <dcterms:modified xsi:type="dcterms:W3CDTF">2020-03-13T09:33:08Z</dcterms:modified>
</cp:coreProperties>
</file>