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32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1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3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3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38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4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5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4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674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8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0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7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109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441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76BAA4-2823-4F48-AA0C-9F0648FB3FCC}" type="datetimeFigureOut">
              <a:rPr lang="hr-HR" smtClean="0"/>
              <a:t>9.12.2020.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C53EC7-97ED-4873-AC62-1465355D4A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1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AE0B5A-E7A3-45D7-9408-8DAE73C21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3641"/>
            <a:ext cx="9144000" cy="2387600"/>
          </a:xfrm>
        </p:spPr>
        <p:txBody>
          <a:bodyPr>
            <a:normAutofit/>
          </a:bodyPr>
          <a:lstStyle/>
          <a:p>
            <a:r>
              <a:rPr lang="hr-HR" sz="5400" b="1" dirty="0"/>
              <a:t>Hrvatska u doba monarhističke diktature</a:t>
            </a:r>
          </a:p>
        </p:txBody>
      </p:sp>
    </p:spTree>
    <p:extLst>
      <p:ext uri="{BB962C8B-B14F-4D97-AF65-F5344CB8AC3E}">
        <p14:creationId xmlns:p14="http://schemas.microsoft.com/office/powerpoint/2010/main" val="76893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08221B-05BA-4D5C-8167-C908E259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kriza i napetosti nakon atentata u skupštini</a:t>
            </a:r>
          </a:p>
          <a:p>
            <a:r>
              <a:rPr lang="hr-HR" b="1" dirty="0"/>
              <a:t>proglašenje diktature kralja Aleksandra 6.1.1929.g.</a:t>
            </a:r>
          </a:p>
          <a:p>
            <a:r>
              <a:rPr lang="hr-HR" dirty="0"/>
              <a:t>zabrana nacionalnih imena, osnivanje Jugoslavenske nacionalne stranke (JNS)</a:t>
            </a:r>
          </a:p>
          <a:p>
            <a:r>
              <a:rPr lang="hr-HR" dirty="0"/>
              <a:t>predsjednik vlade – general Petar Živković</a:t>
            </a:r>
          </a:p>
        </p:txBody>
      </p:sp>
      <p:pic>
        <p:nvPicPr>
          <p:cNvPr id="4" name="Picture 2" descr="H:\dnevnik, pripreme i sl\Gospodarska - pripreme i ostalo\Šk. god 2013. -2014\2. h\slike\kralj-aleksandar-karadjordjevic_520x320.jpg">
            <a:extLst>
              <a:ext uri="{FF2B5EF4-FFF2-40B4-BE49-F238E27FC236}">
                <a16:creationId xmlns:a16="http://schemas.microsoft.com/office/drawing/2014/main" id="{2AD8F0C5-8714-491B-87CD-E7ABC9DC2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48" y="0"/>
            <a:ext cx="5140751" cy="31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8AE92F-3762-48A3-9717-686341C9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87" y="746986"/>
            <a:ext cx="9601196" cy="3318936"/>
          </a:xfrm>
        </p:spPr>
        <p:txBody>
          <a:bodyPr/>
          <a:lstStyle/>
          <a:p>
            <a:r>
              <a:rPr lang="hr-HR" dirty="0"/>
              <a:t>listopad 1929.g. – </a:t>
            </a:r>
            <a:r>
              <a:rPr lang="hr-HR" b="1" dirty="0"/>
              <a:t>Kraljevina Jugoslavija </a:t>
            </a:r>
          </a:p>
          <a:p>
            <a:r>
              <a:rPr lang="hr-HR" b="1" dirty="0"/>
              <a:t>podjela države na devet banovina</a:t>
            </a:r>
          </a:p>
          <a:p>
            <a:endParaRPr lang="hr-HR" b="1" dirty="0"/>
          </a:p>
        </p:txBody>
      </p:sp>
      <p:pic>
        <p:nvPicPr>
          <p:cNvPr id="4" name="Picture 2" descr="H:\dnevnik, pripreme i sl\Gospodarska - pripreme i ostalo\Šk. god 2013. -2014\2. h\slike\Kraljevina_jugoslavija_podjela_na_banovine.jpg">
            <a:extLst>
              <a:ext uri="{FF2B5EF4-FFF2-40B4-BE49-F238E27FC236}">
                <a16:creationId xmlns:a16="http://schemas.microsoft.com/office/drawing/2014/main" id="{11F4DFBC-6FB8-44ED-8AA6-111A455BD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45" y="1736400"/>
            <a:ext cx="6761172" cy="46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46E789-9492-4944-A1D1-DAE8954B3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ograničenje građanskih sloboda, politički progoni</a:t>
            </a:r>
          </a:p>
          <a:p>
            <a:r>
              <a:rPr lang="hr-HR" dirty="0"/>
              <a:t>HSS vodi tzv. politiku čekanja ; jačanje krajnje ljevice i desnice</a:t>
            </a:r>
          </a:p>
          <a:p>
            <a:r>
              <a:rPr lang="hr-HR" b="1" dirty="0"/>
              <a:t>Ante Pavelić </a:t>
            </a:r>
            <a:r>
              <a:rPr lang="hr-HR" dirty="0"/>
              <a:t>u emigraciji u Italiji zagovara oružani otpor diktaturi</a:t>
            </a:r>
          </a:p>
          <a:p>
            <a:r>
              <a:rPr lang="hr-HR" dirty="0"/>
              <a:t>nastanak organizacije </a:t>
            </a:r>
            <a:r>
              <a:rPr lang="hr-HR" b="1" dirty="0"/>
              <a:t>Ustaša 1930.g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utjecaj velike gospodarske krize na poljoprivredu i bankarski sustav Hrvatske</a:t>
            </a:r>
          </a:p>
          <a:p>
            <a:endParaRPr lang="hr-HR" dirty="0"/>
          </a:p>
        </p:txBody>
      </p:sp>
      <p:pic>
        <p:nvPicPr>
          <p:cNvPr id="4" name="Picture 2" descr="J:\dnevnik, pripreme i sl\Marof\Šk. god. 2016.2017\4.g\slike\pavelic-656x365.jpg">
            <a:extLst>
              <a:ext uri="{FF2B5EF4-FFF2-40B4-BE49-F238E27FC236}">
                <a16:creationId xmlns:a16="http://schemas.microsoft.com/office/drawing/2014/main" id="{94CD4279-3500-48C9-A7B4-92D28AC6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88" y="631596"/>
            <a:ext cx="3888286" cy="21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88100A0-99C4-4072-8C0F-972286EB2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875933"/>
            <a:ext cx="6815669" cy="2575959"/>
          </a:xfrm>
        </p:spPr>
        <p:txBody>
          <a:bodyPr/>
          <a:lstStyle/>
          <a:p>
            <a:r>
              <a:rPr lang="hr-HR" b="1" dirty="0"/>
              <a:t>Nastavak režimskih nasilja i hrvatskoga otpora</a:t>
            </a:r>
          </a:p>
        </p:txBody>
      </p:sp>
    </p:spTree>
    <p:extLst>
      <p:ext uri="{BB962C8B-B14F-4D97-AF65-F5344CB8AC3E}">
        <p14:creationId xmlns:p14="http://schemas.microsoft.com/office/powerpoint/2010/main" val="196614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71F733-94EF-44B9-A211-729E3CC5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894215" cy="3318936"/>
          </a:xfrm>
        </p:spPr>
        <p:txBody>
          <a:bodyPr/>
          <a:lstStyle/>
          <a:p>
            <a:r>
              <a:rPr lang="hr-HR" b="1" dirty="0"/>
              <a:t>Oktroirani ustav </a:t>
            </a:r>
            <a:r>
              <a:rPr lang="hr-HR" dirty="0"/>
              <a:t>u rujnu 1931.g. – prividno ukidanje diktature (jedna stranka, javni izbori, vlada odgovorna kralju…)</a:t>
            </a:r>
          </a:p>
          <a:p>
            <a:r>
              <a:rPr lang="hr-HR" dirty="0"/>
              <a:t>oštar obračun režima sa političkim protivnicima (Pribičević, </a:t>
            </a:r>
            <a:r>
              <a:rPr lang="hr-HR" dirty="0" err="1"/>
              <a:t>Predavec</a:t>
            </a:r>
            <a:r>
              <a:rPr lang="hr-HR" dirty="0"/>
              <a:t>, Maček)</a:t>
            </a:r>
          </a:p>
          <a:p>
            <a:r>
              <a:rPr lang="hr-HR" b="1" dirty="0"/>
              <a:t>ubojstvo Milana Šufflaya </a:t>
            </a:r>
            <a:r>
              <a:rPr lang="hr-HR" dirty="0"/>
              <a:t>1931.g. </a:t>
            </a:r>
          </a:p>
          <a:p>
            <a:r>
              <a:rPr lang="hr-HR" b="1" dirty="0"/>
              <a:t>„Velebitski ustanak” </a:t>
            </a:r>
            <a:r>
              <a:rPr lang="hr-HR" dirty="0"/>
              <a:t>1932.g. u </a:t>
            </a:r>
            <a:r>
              <a:rPr lang="hr-HR" dirty="0" err="1"/>
              <a:t>Brušanima</a:t>
            </a:r>
            <a:r>
              <a:rPr lang="hr-HR" dirty="0"/>
              <a:t> u Lici – </a:t>
            </a:r>
          </a:p>
          <a:p>
            <a:pPr marL="0" indent="0">
              <a:buNone/>
            </a:pPr>
            <a:r>
              <a:rPr lang="hr-HR" dirty="0"/>
              <a:t>   neuspješna diverzija ustaša na žandarmerijsku postaju</a:t>
            </a:r>
            <a:endParaRPr lang="hr-HR" b="1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2" descr="J:\dnevnik, pripreme i sl\Marof\Šk. god. 2016.2017\4.g\slike\milan_sufflay.jpg">
            <a:extLst>
              <a:ext uri="{FF2B5EF4-FFF2-40B4-BE49-F238E27FC236}">
                <a16:creationId xmlns:a16="http://schemas.microsoft.com/office/drawing/2014/main" id="{6CF97D62-C6FE-42D3-ACB2-B5207F96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66" y="4012878"/>
            <a:ext cx="3558904" cy="237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DB337F-9982-44D7-B322-3B03BB0A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07" y="1501130"/>
            <a:ext cx="9601196" cy="3318936"/>
          </a:xfrm>
        </p:spPr>
        <p:txBody>
          <a:bodyPr/>
          <a:lstStyle/>
          <a:p>
            <a:r>
              <a:rPr lang="hr-HR" b="1" i="1" dirty="0"/>
              <a:t>Zagrebačke punktacije </a:t>
            </a:r>
            <a:r>
              <a:rPr lang="hr-HR" b="1" dirty="0"/>
              <a:t>u studenom 1932.g.</a:t>
            </a:r>
            <a:r>
              <a:rPr lang="hr-HR" dirty="0"/>
              <a:t> – osuda režima, za preuređenje Kraljevine i ukidanje srpske dominacije </a:t>
            </a:r>
            <a:r>
              <a:rPr lang="hr-HR" dirty="0">
                <a:latin typeface="Times New Roman"/>
                <a:cs typeface="Times New Roman"/>
              </a:rPr>
              <a:t>→ </a:t>
            </a:r>
            <a:r>
              <a:rPr lang="hr-HR" dirty="0"/>
              <a:t>uhićenje Mačeka</a:t>
            </a:r>
            <a:endParaRPr lang="hr-HR" b="1" dirty="0"/>
          </a:p>
          <a:p>
            <a:r>
              <a:rPr lang="hr-HR" b="1" dirty="0"/>
              <a:t>atentat na kralja Aleksandra 9. listopada 1934.g. u Marseilleu</a:t>
            </a:r>
            <a:r>
              <a:rPr lang="hr-HR" dirty="0"/>
              <a:t> – izvršile ustaše sa VMRO, atentator – </a:t>
            </a:r>
            <a:r>
              <a:rPr lang="hr-HR" b="1" dirty="0" err="1"/>
              <a:t>Veličko</a:t>
            </a:r>
            <a:r>
              <a:rPr lang="hr-HR" b="1" dirty="0"/>
              <a:t> </a:t>
            </a:r>
            <a:r>
              <a:rPr lang="hr-HR" b="1" dirty="0" err="1"/>
              <a:t>Kerin</a:t>
            </a:r>
            <a:endParaRPr lang="hr-HR" b="1" dirty="0"/>
          </a:p>
          <a:p>
            <a:r>
              <a:rPr lang="hr-HR" dirty="0"/>
              <a:t>vlast u rukama Namjesništva – </a:t>
            </a:r>
            <a:r>
              <a:rPr lang="hr-HR" b="1" dirty="0"/>
              <a:t>knez Pavle Karađorđević</a:t>
            </a:r>
          </a:p>
          <a:p>
            <a:endParaRPr lang="hr-HR" dirty="0"/>
          </a:p>
        </p:txBody>
      </p:sp>
      <p:pic>
        <p:nvPicPr>
          <p:cNvPr id="4" name="Picture 2" descr="I:\dnevnik, pripreme i sl\Medicinska\Šk. god. 2014.2015\2.d\slike\Atentat_u_Marseju.jpg">
            <a:extLst>
              <a:ext uri="{FF2B5EF4-FFF2-40B4-BE49-F238E27FC236}">
                <a16:creationId xmlns:a16="http://schemas.microsoft.com/office/drawing/2014/main" id="{2BA022F8-9929-4E4A-BA7B-D242B608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5" y="3771166"/>
            <a:ext cx="4161935" cy="25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dnevnik, pripreme i sl\Gospodarska - pripreme i ostalo\Šk. god 2013. -2014\2. h\slike\240px-Chernozemski.jpg">
            <a:extLst>
              <a:ext uri="{FF2B5EF4-FFF2-40B4-BE49-F238E27FC236}">
                <a16:creationId xmlns:a16="http://schemas.microsoft.com/office/drawing/2014/main" id="{A8B98B14-9726-45AD-907F-E6716CAB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03" y="2813515"/>
            <a:ext cx="2590800" cy="35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217</Words>
  <Application>Microsoft Office PowerPoint</Application>
  <PresentationFormat>Široki zaslon</PresentationFormat>
  <Paragraphs>23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Organski</vt:lpstr>
      <vt:lpstr>Hrvatska u doba monarhističke diktature</vt:lpstr>
      <vt:lpstr>PowerPoint prezentacija</vt:lpstr>
      <vt:lpstr>PowerPoint prezentacija</vt:lpstr>
      <vt:lpstr>PowerPoint prezentacija</vt:lpstr>
      <vt:lpstr>Nastavak režimskih nasilja i hrvatskoga otpora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doba monarhističke diktature</dc:title>
  <dc:creator>Korisnik</dc:creator>
  <cp:lastModifiedBy>Korisnik</cp:lastModifiedBy>
  <cp:revision>6</cp:revision>
  <dcterms:created xsi:type="dcterms:W3CDTF">2020-01-28T07:56:29Z</dcterms:created>
  <dcterms:modified xsi:type="dcterms:W3CDTF">2020-12-09T16:42:45Z</dcterms:modified>
</cp:coreProperties>
</file>