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1" r:id="rId2"/>
    <p:sldId id="256" r:id="rId3"/>
    <p:sldId id="279" r:id="rId4"/>
    <p:sldId id="275" r:id="rId5"/>
    <p:sldId id="276" r:id="rId6"/>
    <p:sldId id="272" r:id="rId7"/>
    <p:sldId id="273" r:id="rId8"/>
    <p:sldId id="277" r:id="rId9"/>
    <p:sldId id="280" r:id="rId10"/>
    <p:sldId id="283" r:id="rId11"/>
    <p:sldId id="281" r:id="rId12"/>
    <p:sldId id="282" r:id="rId13"/>
    <p:sldId id="259" r:id="rId14"/>
    <p:sldId id="268" r:id="rId15"/>
    <p:sldId id="267" r:id="rId16"/>
    <p:sldId id="269" r:id="rId17"/>
    <p:sldId id="270" r:id="rId18"/>
    <p:sldId id="278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77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9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2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k.hr/novosti/potreban-je-oprez-i-pridrzavanje-zastitnih-mjera/104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rJvhyEa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uqviy1e9u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blog.uofmhealth.org/wellness-prevention/flattening-curve-for-covid-19-what-does-it-mean-and-how-can-you-hel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i9-5F2zW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2136339"/>
            <a:ext cx="11212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ukazati učenicima na važnost držanja razmaka u kontaktima s drugima kako bi se spriječilo širenje virusa.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Prezetnacija završena 19.3.2020.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Ponovimo: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b="1" dirty="0"/>
              <a:t>Držanje razmaka u kontaktu s drugima izravno pridonosi sprečavanju širenja virusa</a:t>
            </a:r>
          </a:p>
          <a:p>
            <a:r>
              <a:rPr lang="hr-HR" sz="2400" dirty="0"/>
              <a:t>Preporučuje se ostanak doma</a:t>
            </a:r>
          </a:p>
          <a:p>
            <a:r>
              <a:rPr lang="hr-HR" sz="2400" dirty="0"/>
              <a:t>Smanjujemo „pritisak” na bolnice, liječnice i liječnike, medicinske sestre i tehničare</a:t>
            </a:r>
          </a:p>
          <a:p>
            <a:r>
              <a:rPr lang="hr-HR" sz="2400" dirty="0"/>
              <a:t>Osiguravamo da zdravstvenu skrb dobiju oni kojima je potrebna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4253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Pouke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3" y="4694589"/>
            <a:ext cx="471561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2" y="2130515"/>
            <a:ext cx="4682811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34" y="2130515"/>
            <a:ext cx="4688332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/>
              <a:t>Fotograf: </a:t>
            </a:r>
            <a:r>
              <a:rPr lang="en-GB" sz="1200" b="1" dirty="0"/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Ostani doma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Zašto je važno držati razmak/ostati doma!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Jeste li čuli za pojam </a:t>
            </a:r>
            <a:r>
              <a:rPr lang="hr-HR" b="1" dirty="0"/>
              <a:t>SOCIJALNA DISTANCA?</a:t>
            </a:r>
          </a:p>
          <a:p>
            <a:r>
              <a:rPr lang="hr-HR" dirty="0"/>
              <a:t>U kojem kontekstu?</a:t>
            </a:r>
          </a:p>
          <a:p>
            <a:r>
              <a:rPr lang="hr-HR" dirty="0"/>
              <a:t>Je li to ispravni izraz?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Socijalna distanca </a:t>
            </a:r>
            <a:r>
              <a:rPr lang="hr-HR" sz="3600" b="1" dirty="0">
                <a:solidFill>
                  <a:schemeClr val="bg1"/>
                </a:solidFill>
                <a:latin typeface="+mn-lt"/>
                <a:cs typeface="Carlito" panose="020F0502020204030204" pitchFamily="34" charset="0"/>
              </a:rPr>
              <a:t>→ držati razmak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Socijalna distanca se spominje u kontekstu </a:t>
            </a:r>
            <a:r>
              <a:rPr lang="hr-HR" b="1" dirty="0"/>
              <a:t>sprečavanja širenja virusa</a:t>
            </a:r>
            <a:endParaRPr lang="hr-HR" dirty="0"/>
          </a:p>
          <a:p>
            <a:r>
              <a:rPr lang="hr-HR" dirty="0"/>
              <a:t>Podrazumijeva </a:t>
            </a:r>
            <a:r>
              <a:rPr lang="hr-HR" b="1" u="sng" dirty="0"/>
              <a:t>održavanje razmaka u kontaktima</a:t>
            </a:r>
            <a:r>
              <a:rPr lang="hr-HR" dirty="0"/>
              <a:t> s drugim ljudima</a:t>
            </a:r>
          </a:p>
          <a:p>
            <a:r>
              <a:rPr lang="hr-HR" dirty="0"/>
              <a:t>Najbolje bi bilo </a:t>
            </a:r>
            <a:r>
              <a:rPr lang="hr-HR" b="1" u="sng" dirty="0"/>
              <a:t>smanjiti izravne kontakte na najmanju moguću mjeru</a:t>
            </a:r>
          </a:p>
          <a:p>
            <a:r>
              <a:rPr lang="hr-HR" dirty="0"/>
              <a:t>Ostani doma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Socijalna distanca </a:t>
            </a:r>
            <a:r>
              <a:rPr lang="hr-HR" sz="3600" b="1" dirty="0">
                <a:solidFill>
                  <a:schemeClr val="bg1"/>
                </a:solidFill>
                <a:latin typeface="+mn-lt"/>
                <a:cs typeface="Carlito" panose="020F0502020204030204" pitchFamily="34" charset="0"/>
              </a:rPr>
              <a:t>nije…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…prestati komunicirati s obitelji</a:t>
            </a:r>
          </a:p>
          <a:p>
            <a:r>
              <a:rPr lang="hr-HR" dirty="0"/>
              <a:t>…prestati komunicirati s prijateljima (whatsapp, instagram i drg.)</a:t>
            </a:r>
          </a:p>
          <a:p>
            <a:r>
              <a:rPr lang="hr-HR" dirty="0"/>
              <a:t>…prestati razgovarati</a:t>
            </a:r>
          </a:p>
          <a:p>
            <a:r>
              <a:rPr lang="hr-HR" dirty="0"/>
              <a:t>…prestati pomagati </a:t>
            </a:r>
            <a:r>
              <a:rPr lang="hr-HR" b="1" dirty="0">
                <a:solidFill>
                  <a:srgbClr val="7030A0"/>
                </a:solidFill>
              </a:rPr>
              <a:t>ALI</a:t>
            </a:r>
            <a:r>
              <a:rPr lang="hr-HR" dirty="0"/>
              <a:t> paziti na svoje zdravlje i zdravlje drugih</a:t>
            </a:r>
          </a:p>
          <a:p>
            <a:pPr lvl="1"/>
            <a:r>
              <a:rPr lang="hr-HR" sz="2000" dirty="0"/>
              <a:t>vidjeti preporuke Hrvatskog crvenog križa</a:t>
            </a:r>
          </a:p>
          <a:p>
            <a:pPr marL="457200" lvl="1" indent="0">
              <a:buNone/>
            </a:pPr>
            <a:r>
              <a:rPr lang="hr-HR" sz="2000" dirty="0">
                <a:hlinkClick r:id="rId3"/>
              </a:rPr>
              <a:t>https://www.hck.hr/novosti/potreban-je-oprez-i-pridrzavanje-zastitnih-mjera/10420</a:t>
            </a:r>
            <a:endParaRPr lang="hr-HR" sz="2000" dirty="0"/>
          </a:p>
          <a:p>
            <a:pPr marL="457200" lvl="1" indent="0">
              <a:buNone/>
            </a:pPr>
            <a:endParaRPr lang="hr-HR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Važna pitanja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Zašto držati razmak?</a:t>
            </a:r>
          </a:p>
          <a:p>
            <a:r>
              <a:rPr lang="hr-HR" dirty="0"/>
              <a:t>Zašto ostati doma?</a:t>
            </a:r>
          </a:p>
          <a:p>
            <a:r>
              <a:rPr lang="hr-HR" dirty="0"/>
              <a:t>Što ja imam s time?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„Izravnati krivulju”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/>
              <a:t>Video na engleskom jeziku: </a:t>
            </a:r>
            <a:r>
              <a:rPr lang="hr-HR" sz="2400" dirty="0">
                <a:hlinkClick r:id="rId3"/>
              </a:rPr>
              <a:t>https://www.youtube.com/watch?v=HtrJvhyEaSA</a:t>
            </a:r>
            <a:endParaRPr lang="hr-HR" sz="2400" dirty="0"/>
          </a:p>
          <a:p>
            <a:r>
              <a:rPr lang="hr-HR" sz="2400" dirty="0"/>
              <a:t>Video na njemačkom jeziku: </a:t>
            </a:r>
            <a:r>
              <a:rPr lang="hr-HR" sz="2400" dirty="0">
                <a:hlinkClick r:id="rId4"/>
              </a:rPr>
              <a:t>https://www.youtube.com/watch?v=Buqviy1e9uM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4557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„Izravnati krivulju”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33" y="1825625"/>
            <a:ext cx="7737734" cy="4351338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1093586" y="3816627"/>
            <a:ext cx="3227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Broj oboljelih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50551" y="5614942"/>
            <a:ext cx="3227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Broj dana od prvog oboljelog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96327" y="2970354"/>
            <a:ext cx="5499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Broj oboljelih bez mjera suzbijanja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55750" y="4749848"/>
            <a:ext cx="41067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Broj oboljelih uz mjere suzbijanja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7433" y="3860101"/>
            <a:ext cx="5275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Broj oboljelih koji se mogu primiti u bolnice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0014" y="6453352"/>
            <a:ext cx="10131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Prilagođeno prema </a:t>
            </a:r>
            <a:r>
              <a:rPr lang="hr-HR" sz="1100" dirty="0">
                <a:hlinkClick r:id="rId4"/>
              </a:rPr>
              <a:t>https://healthblog.uofmhealth.org/wellness-prevention/flattening-curve-for-covid-19-what-does-it-mean-and-how-can-you-help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3000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Sprečavanje širenja virusa odgovornost je svakoga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>
                <a:hlinkClick r:id="rId3"/>
              </a:rPr>
              <a:t>https://www.youtube.com/watch?v=8Hi9-5F2zW4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9047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450</Words>
  <Application>Microsoft Office PowerPoint</Application>
  <PresentationFormat>Široki zaslon</PresentationFormat>
  <Paragraphs>84</Paragraphs>
  <Slides>18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prezentacija</vt:lpstr>
      <vt:lpstr>Ostani doma</vt:lpstr>
      <vt:lpstr>Uvod</vt:lpstr>
      <vt:lpstr>Socijalna distanca → držati razmak</vt:lpstr>
      <vt:lpstr>Socijalna distanca nije…</vt:lpstr>
      <vt:lpstr>Važna pitanja</vt:lpstr>
      <vt:lpstr>„Izravnati krivulju”</vt:lpstr>
      <vt:lpstr>„Izravnati krivulju”</vt:lpstr>
      <vt:lpstr>Sprečavanje širenja virusa odgovornost je svakoga</vt:lpstr>
      <vt:lpstr>Ponovimo:</vt:lpstr>
      <vt:lpstr>Pouke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Željka Korlević</cp:lastModifiedBy>
  <cp:revision>27</cp:revision>
  <dcterms:created xsi:type="dcterms:W3CDTF">2020-03-12T20:11:13Z</dcterms:created>
  <dcterms:modified xsi:type="dcterms:W3CDTF">2020-09-06T18:15:37Z</dcterms:modified>
</cp:coreProperties>
</file>