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4.2.2021.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MOBILNE ORTODONTSKE NAPRAVE- aktivator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mobilna pasivna bimaksilarna intraoralna naprava koja se aktivira djelovanjem </a:t>
            </a:r>
            <a:r>
              <a:rPr lang="hr-HR" dirty="0" smtClean="0"/>
              <a:t>mišića</a:t>
            </a:r>
            <a:r>
              <a:rPr lang="hr-HR" dirty="0" smtClean="0">
                <a:sym typeface="Wingdings" panose="05000000000000000000" pitchFamily="2" charset="2"/>
              </a:rPr>
              <a:t> funkcionalna ili miofunkcionalna naprava</a:t>
            </a:r>
          </a:p>
          <a:p>
            <a:r>
              <a:rPr lang="hr-HR" dirty="0" smtClean="0"/>
              <a:t>Ako se </a:t>
            </a:r>
            <a:r>
              <a:rPr lang="hr-HR" dirty="0"/>
              <a:t>u aktivator dodaju aktivni elementi poput vijka i opruga, </a:t>
            </a:r>
            <a:r>
              <a:rPr lang="hr-HR" dirty="0" smtClean="0"/>
              <a:t> </a:t>
            </a:r>
            <a:r>
              <a:rPr lang="hr-HR" dirty="0"/>
              <a:t>osim miofunkcionalne, postaje i aktivna naprava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AKTIVATOR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653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njegovo djelovanje potreban je skeletni rast</a:t>
            </a:r>
          </a:p>
          <a:p>
            <a:r>
              <a:rPr lang="hr-HR" dirty="0" smtClean="0"/>
              <a:t>Koristimo ga u periodu pubertetskog ubrzanja rasta- od 10. do 12. godine (mješovita denticija)</a:t>
            </a:r>
          </a:p>
          <a:p>
            <a:r>
              <a:rPr lang="hr-HR" dirty="0"/>
              <a:t>Klasični aktivator ima labijalni luk i veliko akrilatno tijelo koje oblaže sve oralne plohe zubi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937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Indikacije za primjenu aktivatora </a:t>
            </a:r>
            <a:r>
              <a:rPr lang="hr-HR" dirty="0" smtClean="0"/>
              <a:t>:</a:t>
            </a:r>
          </a:p>
          <a:p>
            <a:r>
              <a:rPr lang="hr-HR" dirty="0" smtClean="0"/>
              <a:t> </a:t>
            </a:r>
            <a:r>
              <a:rPr lang="hr-HR" dirty="0"/>
              <a:t>Kl II / 1 ili kl II / 2  </a:t>
            </a:r>
            <a:endParaRPr lang="hr-HR" dirty="0" smtClean="0"/>
          </a:p>
          <a:p>
            <a:r>
              <a:rPr lang="hr-HR" dirty="0" smtClean="0"/>
              <a:t>Sagitalni </a:t>
            </a:r>
            <a:r>
              <a:rPr lang="hr-HR" dirty="0"/>
              <a:t>nesklad zbog mandibularnog retrognatizma  </a:t>
            </a:r>
            <a:endParaRPr lang="hr-HR" dirty="0" smtClean="0"/>
          </a:p>
          <a:p>
            <a:r>
              <a:rPr lang="hr-HR" dirty="0" smtClean="0"/>
              <a:t>Protruzija </a:t>
            </a:r>
            <a:r>
              <a:rPr lang="hr-HR" dirty="0"/>
              <a:t>gornjih inciziva  </a:t>
            </a:r>
            <a:endParaRPr lang="hr-HR" dirty="0" smtClean="0"/>
          </a:p>
          <a:p>
            <a:r>
              <a:rPr lang="hr-HR" dirty="0" smtClean="0"/>
              <a:t>Uspravni </a:t>
            </a:r>
            <a:r>
              <a:rPr lang="hr-HR" dirty="0"/>
              <a:t>ili retrudirani donji incizivi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Konveksni profil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41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Kontraindikacije:</a:t>
            </a:r>
          </a:p>
          <a:p>
            <a:r>
              <a:rPr lang="hr-HR" dirty="0" smtClean="0"/>
              <a:t>  </a:t>
            </a:r>
            <a:r>
              <a:rPr lang="hr-HR" dirty="0"/>
              <a:t>Vertikalni obrazac rasta i skeletni otvoreni zagriz  </a:t>
            </a:r>
            <a:endParaRPr lang="hr-HR" dirty="0" smtClean="0"/>
          </a:p>
          <a:p>
            <a:r>
              <a:rPr lang="hr-HR" dirty="0" smtClean="0"/>
              <a:t>Sagitalni </a:t>
            </a:r>
            <a:r>
              <a:rPr lang="hr-HR" dirty="0"/>
              <a:t>nesklad zbog mandibularnog prognatizma  </a:t>
            </a:r>
            <a:endParaRPr lang="hr-HR" dirty="0" smtClean="0"/>
          </a:p>
          <a:p>
            <a:r>
              <a:rPr lang="hr-HR" dirty="0" smtClean="0"/>
              <a:t>Protrudirani </a:t>
            </a:r>
            <a:r>
              <a:rPr lang="hr-HR" dirty="0"/>
              <a:t>donji sjekutići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Završen skeletni rast  </a:t>
            </a:r>
            <a:endParaRPr lang="hr-HR" dirty="0" smtClean="0"/>
          </a:p>
          <a:p>
            <a:r>
              <a:rPr lang="hr-HR" dirty="0" smtClean="0"/>
              <a:t>Zbijenost </a:t>
            </a:r>
            <a:r>
              <a:rPr lang="hr-HR" dirty="0"/>
              <a:t>zubnih lukova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249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384</TotalTime>
  <Words>141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MOBILNE ORTODONTSKE NAPRAVE- aktivator</vt:lpstr>
      <vt:lpstr>AKTIVATOR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25</cp:revision>
  <dcterms:created xsi:type="dcterms:W3CDTF">2020-01-06T19:02:13Z</dcterms:created>
  <dcterms:modified xsi:type="dcterms:W3CDTF">2021-02-04T11:15:42Z</dcterms:modified>
</cp:coreProperties>
</file>