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 trokut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Uredite stil podnaslova matrice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u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u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u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ni povez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zervirano mjesto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19" name="Rezervirano mjesto podnožj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7" name="Rezervirano mjesto broja slajd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  <p:sp>
        <p:nvSpPr>
          <p:cNvPr id="7" name="Š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r-HR" smtClean="0"/>
              <a:t>Kliknite ikonu da biste dodali  sliku</a:t>
            </a:r>
            <a:endParaRPr kumimoji="0" lang="en-US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8" name="Prostoru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u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utni trokut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ni povez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Uredite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u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u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utni trokut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ni povez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zervirano mjesto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r-HR" smtClean="0"/>
              <a:t>Uredite stil naslova matrice</a:t>
            </a:r>
            <a:endParaRPr kumimoji="0" lang="en-US"/>
          </a:p>
        </p:txBody>
      </p:sp>
      <p:sp>
        <p:nvSpPr>
          <p:cNvPr id="30" name="Rezervirano mjesto tekst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Uredite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FD9693-837A-4C13-8793-FAFAD1782948}" type="datetimeFigureOut">
              <a:rPr lang="hr-HR" smtClean="0"/>
              <a:t>31.8.2020.</a:t>
            </a:fld>
            <a:endParaRPr lang="hr-HR"/>
          </a:p>
        </p:txBody>
      </p:sp>
      <p:sp>
        <p:nvSpPr>
          <p:cNvPr id="22" name="Rezervirano mjesto podnožj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8" name="Rezervirano mjesto broja slajd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6474DC8-B4CA-4D48-90E2-16E3F54D0F5D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Povijeni razvoj društvene brige o djetetu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9789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/>
          <a:lstStyle/>
          <a:p>
            <a:r>
              <a:rPr lang="hr-HR" dirty="0" smtClean="0"/>
              <a:t>STARI VIJEK</a:t>
            </a:r>
          </a:p>
          <a:p>
            <a:r>
              <a:rPr lang="hr-HR" dirty="0" smtClean="0"/>
              <a:t>Hipokrat, Sokrat i Galen – zapisi o proučavanju dječjih bolesti</a:t>
            </a:r>
          </a:p>
          <a:p>
            <a:r>
              <a:rPr lang="hr-HR" dirty="0" smtClean="0"/>
              <a:t>Pokušaj zakonske regulative odnosa prema djeci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 descr="Hipokrat - Ordinacija Jel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469814"/>
            <a:ext cx="2971297" cy="334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krat | Hrvatska enciklopedi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69814"/>
            <a:ext cx="2664296" cy="334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len, Ancient Greek Physician and Philosopher Stock Photo - Alam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266" y="3287477"/>
            <a:ext cx="269071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2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djeca pripadaju društvu odraslih čim mogu preživjeti bez majke ili dojilje</a:t>
            </a:r>
          </a:p>
          <a:p>
            <a:r>
              <a:rPr lang="hr-HR" dirty="0" smtClean="0"/>
              <a:t>Adolescencija – ne postoji kao faza odrastanja</a:t>
            </a:r>
          </a:p>
          <a:p>
            <a:r>
              <a:rPr lang="hr-HR" dirty="0" smtClean="0"/>
              <a:t>Roditelji – briga o zdravlju djeteta</a:t>
            </a:r>
          </a:p>
          <a:p>
            <a:r>
              <a:rPr lang="hr-HR" dirty="0" smtClean="0"/>
              <a:t>Teški životni uvjeti!</a:t>
            </a:r>
          </a:p>
          <a:p>
            <a:r>
              <a:rPr lang="hr-HR" dirty="0" smtClean="0"/>
              <a:t>Velika smrtnost djece!</a:t>
            </a:r>
          </a:p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Srednji vijek i renesansa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1596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/>
          <a:lstStyle/>
          <a:p>
            <a:pPr>
              <a:buFontTx/>
              <a:buChar char="-"/>
            </a:pPr>
            <a:r>
              <a:rPr lang="hr-HR" dirty="0" smtClean="0"/>
              <a:t>Ne postoji terminologija dječak i djevojčica</a:t>
            </a:r>
          </a:p>
          <a:p>
            <a:pPr>
              <a:buFontTx/>
              <a:buChar char="-"/>
            </a:pPr>
            <a:r>
              <a:rPr lang="hr-HR" dirty="0" smtClean="0"/>
              <a:t>Djeca prikazana kao mali odrasli ljudi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50" name="Picture 2" descr="Majke čitaju svojoj djeci - XXZ Por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6696744" cy="380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05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pPr marL="109728" indent="0">
              <a:buNone/>
            </a:pPr>
            <a:endParaRPr lang="hr-HR" dirty="0" smtClean="0"/>
          </a:p>
          <a:p>
            <a:pPr marL="109728" indent="0">
              <a:buNone/>
            </a:pPr>
            <a:r>
              <a:rPr lang="hr-HR" dirty="0" smtClean="0"/>
              <a:t>Počecima 19.st organiziranje </a:t>
            </a:r>
            <a:r>
              <a:rPr lang="hr-HR" dirty="0" err="1" smtClean="0"/>
              <a:t>zdr</a:t>
            </a:r>
            <a:r>
              <a:rPr lang="hr-HR" dirty="0" smtClean="0"/>
              <a:t>. zaštite djeteta u Francuskoj i Engleskoj</a:t>
            </a:r>
          </a:p>
          <a:p>
            <a:pPr marL="109728" indent="0">
              <a:buNone/>
            </a:pPr>
            <a:endParaRPr lang="hr-HR" dirty="0" smtClean="0"/>
          </a:p>
          <a:p>
            <a:r>
              <a:rPr lang="hr-HR" dirty="0" smtClean="0"/>
              <a:t>Prva bolnica za djecu – Pariz 1802.god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19.stoljeće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1256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5865515"/>
          </a:xfrm>
        </p:spPr>
        <p:txBody>
          <a:bodyPr/>
          <a:lstStyle/>
          <a:p>
            <a:endParaRPr lang="hr-HR" dirty="0" smtClean="0"/>
          </a:p>
          <a:p>
            <a:endParaRPr lang="hr-HR" dirty="0"/>
          </a:p>
          <a:p>
            <a:r>
              <a:rPr lang="hr-HR" dirty="0" smtClean="0"/>
              <a:t>Sredina 19.st PEDIJATRIJA postaje samostalna grana</a:t>
            </a:r>
          </a:p>
          <a:p>
            <a:endParaRPr lang="hr-HR" dirty="0" smtClean="0"/>
          </a:p>
          <a:p>
            <a:r>
              <a:rPr lang="hr-HR" dirty="0" smtClean="0"/>
              <a:t>PEDIJATRIJA – grana medicine koja se bavi rastom i razvojem djeteta od rođenja do adolescencije</a:t>
            </a:r>
          </a:p>
          <a:p>
            <a:r>
              <a:rPr lang="hr-HR" dirty="0" smtClean="0"/>
              <a:t>PEDIJARIJA DANAS – od samog začeća do  vremena dostizanja zrelosti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2263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100" name="Picture 4" descr="DEFINIRANJE ZDRAVSTVENE NJEGE - ppt скину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413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1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Kako je bila organizirana u davnoj prošlosti? – nema puno podataka</a:t>
            </a:r>
          </a:p>
          <a:p>
            <a:endParaRPr lang="hr-HR" dirty="0" smtClean="0"/>
          </a:p>
          <a:p>
            <a:r>
              <a:rPr lang="hr-HR" dirty="0" smtClean="0"/>
              <a:t>1432. god – 1. privatno sirotište u Dubrovačkoj Republici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- briga za djecu nije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   bila na visokoj razini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    - velika smrtnost!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ZDRAVSTVENA ZAŠTITA DJECE KROZ POVIJEST U HRVATSKOJ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391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/>
          <a:lstStyle/>
          <a:p>
            <a:r>
              <a:rPr lang="hr-HR" dirty="0" smtClean="0"/>
              <a:t>Kraj 19.st – prati se razvoj pedijatrije </a:t>
            </a:r>
          </a:p>
          <a:p>
            <a:r>
              <a:rPr lang="hr-HR" dirty="0" smtClean="0"/>
              <a:t>Osnivanje klimatskih </a:t>
            </a:r>
            <a:r>
              <a:rPr lang="hr-HR" dirty="0" err="1" smtClean="0"/>
              <a:t>liječilišta</a:t>
            </a:r>
            <a:r>
              <a:rPr lang="hr-HR" dirty="0" smtClean="0"/>
              <a:t> za djecu u Velom Lošinju i Rovinju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124" name="Picture 4" descr="Povijesna razglednica sa pogledom na Dvorac Nadvojvode Karla Stefana Habsburšk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622"/>
            <a:ext cx="6840760" cy="462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7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332656"/>
            <a:ext cx="8219256" cy="5793507"/>
          </a:xfrm>
        </p:spPr>
        <p:txBody>
          <a:bodyPr/>
          <a:lstStyle/>
          <a:p>
            <a:endParaRPr lang="hr-HR" dirty="0" smtClean="0"/>
          </a:p>
          <a:p>
            <a:r>
              <a:rPr lang="hr-HR" dirty="0" smtClean="0"/>
              <a:t>PRVI DJEČJI ODJEL – Radovan pl. Marković (autor knjige „Dječja njega – upute mladoj majci”), u sklopu Bolnice sestara milosrdnica</a:t>
            </a:r>
          </a:p>
          <a:p>
            <a:endParaRPr lang="hr-HR" dirty="0" smtClean="0"/>
          </a:p>
          <a:p>
            <a:r>
              <a:rPr lang="hr-HR" dirty="0" smtClean="0"/>
              <a:t>Prva klinika – </a:t>
            </a:r>
            <a:r>
              <a:rPr lang="hr-HR" dirty="0" err="1" smtClean="0"/>
              <a:t>Šalata</a:t>
            </a:r>
            <a:r>
              <a:rPr lang="hr-HR" dirty="0" smtClean="0"/>
              <a:t>, </a:t>
            </a:r>
            <a:r>
              <a:rPr lang="hr-HR" dirty="0" err="1" smtClean="0"/>
              <a:t>Zg</a:t>
            </a:r>
            <a:r>
              <a:rPr lang="hr-HR" dirty="0" smtClean="0"/>
              <a:t>, 1920. g</a:t>
            </a:r>
          </a:p>
          <a:p>
            <a:endParaRPr lang="hr-HR" dirty="0" smtClean="0"/>
          </a:p>
          <a:p>
            <a:r>
              <a:rPr lang="hr-HR" dirty="0" smtClean="0"/>
              <a:t>1921. – otvaranje dječjih dispanzera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- prva škola za med. Sestre – Škola za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               sestre pomoćnice u Zagrebu</a:t>
            </a:r>
          </a:p>
        </p:txBody>
      </p:sp>
    </p:spTree>
    <p:extLst>
      <p:ext uri="{BB962C8B-B14F-4D97-AF65-F5344CB8AC3E}">
        <p14:creationId xmlns:p14="http://schemas.microsoft.com/office/powerpoint/2010/main" val="106050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146" name="Picture 2" descr="Afirmacije za dobar d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04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omilanj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Gomil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Gomil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</TotalTime>
  <Words>242</Words>
  <Application>Microsoft Office PowerPoint</Application>
  <PresentationFormat>Prikaz na zaslonu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2" baseType="lpstr">
      <vt:lpstr>Gomilanje</vt:lpstr>
      <vt:lpstr>Povijeni razvoj društvene brige o djetetu</vt:lpstr>
      <vt:lpstr>PowerPointova prezentacija</vt:lpstr>
      <vt:lpstr>Srednji vijek i renesansa</vt:lpstr>
      <vt:lpstr>PowerPointova prezentacija</vt:lpstr>
      <vt:lpstr>19.stoljeće</vt:lpstr>
      <vt:lpstr>PowerPointova prezentacija</vt:lpstr>
      <vt:lpstr>PowerPointova prezentacija</vt:lpstr>
      <vt:lpstr>ZDRAVSTVENA ZAŠTITA DJECE KROZ POVIJEST U HRVATSKOJ</vt:lpstr>
      <vt:lpstr>PowerPointova prezentacija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Povijeni razvoj društvene brige o djetetu</dc:title>
  <dc:creator>Hp</dc:creator>
  <cp:lastModifiedBy>Hp</cp:lastModifiedBy>
  <cp:revision>9</cp:revision>
  <dcterms:created xsi:type="dcterms:W3CDTF">2020-08-31T08:15:57Z</dcterms:created>
  <dcterms:modified xsi:type="dcterms:W3CDTF">2020-08-31T09:59:25Z</dcterms:modified>
</cp:coreProperties>
</file>