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B98E4DA-C974-4CF5-99EF-2FEFE593BA61}" type="datetimeFigureOut">
              <a:rPr lang="hr-HR" smtClean="0"/>
              <a:t>4.2.2021.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8A41E8EF-CD7B-42CD-9B39-388EA817E6E5}" type="slidenum">
              <a:rPr lang="hr-HR" smtClean="0"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Anomalije rasta </a:t>
            </a:r>
            <a:r>
              <a:rPr lang="hr-HR" smtClean="0"/>
              <a:t>i </a:t>
            </a:r>
            <a:r>
              <a:rPr lang="hr-HR" smtClean="0"/>
              <a:t>razvitka 1.dio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24195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Mogu se pojaviti u mliječnoj i u trajnoj denticiji</a:t>
            </a:r>
          </a:p>
          <a:p>
            <a:r>
              <a:rPr lang="hr-HR" dirty="0" smtClean="0"/>
              <a:t>Anodoncija</a:t>
            </a:r>
          </a:p>
          <a:p>
            <a:r>
              <a:rPr lang="hr-HR" dirty="0" smtClean="0"/>
              <a:t>Hipodoncija</a:t>
            </a:r>
          </a:p>
          <a:p>
            <a:r>
              <a:rPr lang="hr-HR" dirty="0" smtClean="0"/>
              <a:t>Hiperdoncija</a:t>
            </a:r>
          </a:p>
          <a:p>
            <a:pPr marL="0" indent="0">
              <a:buNone/>
            </a:pPr>
            <a:endParaRPr lang="hr-HR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Nepravilnosti broja zuba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8914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Anomalija nedostatka do 6 zuba</a:t>
            </a:r>
          </a:p>
          <a:p>
            <a:r>
              <a:rPr lang="hr-HR" dirty="0" smtClean="0"/>
              <a:t>Mliječna i trajna denticija</a:t>
            </a:r>
          </a:p>
          <a:p>
            <a:r>
              <a:rPr lang="hr-HR" dirty="0" smtClean="0"/>
              <a:t>Uzrok je nejasan, posljedica genetskog poremećaja</a:t>
            </a:r>
          </a:p>
          <a:p>
            <a:r>
              <a:rPr lang="hr-HR" dirty="0" smtClean="0"/>
              <a:t>Za dijagnostiku nedostatka mliječnih zuba najpogodnija je dob djeteta od 3. do 4. godine</a:t>
            </a:r>
          </a:p>
          <a:p>
            <a:r>
              <a:rPr lang="hr-HR" dirty="0" smtClean="0"/>
              <a:t>Kod trajnih zuba od 12. do 14. godina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Hipodoncija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47614"/>
            <a:ext cx="7487219" cy="5483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304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U mliječnoj denticiji nedostaju zubi  u gornjoj čeljusti</a:t>
            </a:r>
          </a:p>
          <a:p>
            <a:r>
              <a:rPr lang="hr-HR" dirty="0" smtClean="0"/>
              <a:t>Najčešće lateralni sjekutići</a:t>
            </a:r>
          </a:p>
          <a:p>
            <a:r>
              <a:rPr lang="hr-HR" dirty="0" smtClean="0"/>
              <a:t>U trajnoj denticiji nedostaju 2. mandibularni premolar, maksilarni lateralni sjekutić i drugi maksialrni premolar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05461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Anomalija kod koje nedostaje više od 6 zuba</a:t>
            </a:r>
          </a:p>
          <a:p>
            <a:r>
              <a:rPr lang="hr-HR" dirty="0" smtClean="0"/>
              <a:t>Ektodermalna displazija- postoje zubi (trajni očnjaci, prvi molari)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Oligodoncija</a:t>
            </a:r>
            <a:endParaRPr lang="hr-H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473871"/>
            <a:ext cx="6538181" cy="4384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9958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Anomalija nedostatka svih zuba</a:t>
            </a:r>
          </a:p>
          <a:p>
            <a:r>
              <a:rPr lang="hr-HR" dirty="0" smtClean="0"/>
              <a:t>Jako rijetka</a:t>
            </a:r>
          </a:p>
          <a:p>
            <a:r>
              <a:rPr lang="hr-HR" dirty="0" smtClean="0"/>
              <a:t>U trajnoj denticiji kod pacijenata koji su imali zube u mliječnoj denticiji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Anodoncija</a:t>
            </a:r>
            <a:endParaRPr lang="hr-H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996952"/>
            <a:ext cx="611505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545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Multidispliniran pristup</a:t>
            </a:r>
          </a:p>
          <a:p>
            <a:r>
              <a:rPr lang="hr-HR" dirty="0" smtClean="0"/>
              <a:t>Pedodont, ortodont, protetičar</a:t>
            </a:r>
          </a:p>
          <a:p>
            <a:r>
              <a:rPr lang="hr-HR" dirty="0" smtClean="0"/>
              <a:t>Djelomična proteza- u trajnoj denticiji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Terapija nedostatka zuba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2122128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Anomalija povećanog broja zuba</a:t>
            </a:r>
          </a:p>
          <a:p>
            <a:r>
              <a:rPr lang="hr-HR" dirty="0" smtClean="0"/>
              <a:t>U mliječnoj denticiji je u 30-50% slučajeva praćena hiperdoncijom u trajnoj denticiji</a:t>
            </a:r>
          </a:p>
          <a:p>
            <a:r>
              <a:rPr lang="hr-HR" dirty="0" smtClean="0"/>
              <a:t>2x češće se pojavljuje kod muškaraca nego kod žena</a:t>
            </a:r>
          </a:p>
          <a:p>
            <a:r>
              <a:rPr lang="hr-HR" dirty="0" smtClean="0"/>
              <a:t>Češće u maksili nego u mandibuli</a:t>
            </a:r>
            <a:endParaRPr lang="hr-H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Hiperdoncija</a:t>
            </a:r>
            <a:endParaRPr lang="hr-H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44824"/>
            <a:ext cx="7223739" cy="379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76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62</TotalTime>
  <Words>182</Words>
  <Application>Microsoft Office PowerPoint</Application>
  <PresentationFormat>On-screen Show (4:3)</PresentationFormat>
  <Paragraphs>32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Hardcover</vt:lpstr>
      <vt:lpstr>Anomalije rasta i razvitka 1.dio</vt:lpstr>
      <vt:lpstr>Nepravilnosti broja zuba</vt:lpstr>
      <vt:lpstr>Hipodoncija</vt:lpstr>
      <vt:lpstr>PowerPoint Presentation</vt:lpstr>
      <vt:lpstr>Oligodoncija</vt:lpstr>
      <vt:lpstr>Anodoncija</vt:lpstr>
      <vt:lpstr>Terapija nedostatka zuba</vt:lpstr>
      <vt:lpstr>Hiperdoncija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Anomalije rasta i razvitka</dc:title>
  <dc:creator>Korisnik</dc:creator>
  <cp:lastModifiedBy>Korisnik</cp:lastModifiedBy>
  <cp:revision>8</cp:revision>
  <dcterms:created xsi:type="dcterms:W3CDTF">2019-10-23T20:07:12Z</dcterms:created>
  <dcterms:modified xsi:type="dcterms:W3CDTF">2021-02-04T11:15:17Z</dcterms:modified>
</cp:coreProperties>
</file>