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9653EF8-1ABF-49C0-8D4B-4C7ADA99763B}" type="datetimeFigureOut">
              <a:rPr lang="hr-HR" smtClean="0"/>
              <a:t>18.3.2020.</a:t>
            </a:fld>
            <a:endParaRPr lang="hr-H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B5FD5CB-1F53-41BE-9D27-3844679F5CAA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653EF8-1ABF-49C0-8D4B-4C7ADA99763B}" type="datetimeFigureOut">
              <a:rPr lang="hr-HR" smtClean="0"/>
              <a:t>18.3.2020.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5FD5CB-1F53-41BE-9D27-3844679F5CAA}" type="slidenum">
              <a:rPr lang="hr-HR" smtClean="0"/>
              <a:t>‹#›</a:t>
            </a:fld>
            <a:endParaRPr lang="hr-HR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653EF8-1ABF-49C0-8D4B-4C7ADA99763B}" type="datetimeFigureOut">
              <a:rPr lang="hr-HR" smtClean="0"/>
              <a:t>18.3.2020.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5FD5CB-1F53-41BE-9D27-3844679F5CAA}" type="slidenum">
              <a:rPr lang="hr-HR" smtClean="0"/>
              <a:t>‹#›</a:t>
            </a:fld>
            <a:endParaRPr lang="hr-HR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653EF8-1ABF-49C0-8D4B-4C7ADA99763B}" type="datetimeFigureOut">
              <a:rPr lang="hr-HR" smtClean="0"/>
              <a:t>18.3.2020.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5FD5CB-1F53-41BE-9D27-3844679F5CAA}" type="slidenum">
              <a:rPr lang="hr-HR" smtClean="0"/>
              <a:t>‹#›</a:t>
            </a:fld>
            <a:endParaRPr lang="hr-H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653EF8-1ABF-49C0-8D4B-4C7ADA99763B}" type="datetimeFigureOut">
              <a:rPr lang="hr-HR" smtClean="0"/>
              <a:t>18.3.2020.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5FD5CB-1F53-41BE-9D27-3844679F5CAA}" type="slidenum">
              <a:rPr lang="hr-HR" smtClean="0"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653EF8-1ABF-49C0-8D4B-4C7ADA99763B}" type="datetimeFigureOut">
              <a:rPr lang="hr-HR" smtClean="0"/>
              <a:t>18.3.2020.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5FD5CB-1F53-41BE-9D27-3844679F5CAA}" type="slidenum">
              <a:rPr lang="hr-HR" smtClean="0"/>
              <a:t>‹#›</a:t>
            </a:fld>
            <a:endParaRPr lang="hr-HR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653EF8-1ABF-49C0-8D4B-4C7ADA99763B}" type="datetimeFigureOut">
              <a:rPr lang="hr-HR" smtClean="0"/>
              <a:t>18.3.2020.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5FD5CB-1F53-41BE-9D27-3844679F5CAA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A9653EF8-1ABF-49C0-8D4B-4C7ADA99763B}" type="datetimeFigureOut">
              <a:rPr lang="hr-HR" smtClean="0"/>
              <a:t>18.3.2020.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5FD5CB-1F53-41BE-9D27-3844679F5CAA}" type="slidenum">
              <a:rPr lang="hr-HR" smtClean="0"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9653EF8-1ABF-49C0-8D4B-4C7ADA99763B}" type="datetimeFigureOut">
              <a:rPr lang="hr-HR" smtClean="0"/>
              <a:t>18.3.2020.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B5FD5CB-1F53-41BE-9D27-3844679F5CAA}" type="slidenum">
              <a:rPr lang="hr-HR" smtClean="0"/>
              <a:t>‹#›</a:t>
            </a:fld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653EF8-1ABF-49C0-8D4B-4C7ADA99763B}" type="datetimeFigureOut">
              <a:rPr lang="hr-HR" smtClean="0"/>
              <a:t>18.3.2020.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5FD5CB-1F53-41BE-9D27-3844679F5CAA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9653EF8-1ABF-49C0-8D4B-4C7ADA99763B}" type="datetimeFigureOut">
              <a:rPr lang="hr-HR" smtClean="0"/>
              <a:t>18.3.2020.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B5FD5CB-1F53-41BE-9D27-3844679F5CAA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9653EF8-1ABF-49C0-8D4B-4C7ADA99763B}" type="datetimeFigureOut">
              <a:rPr lang="hr-HR" smtClean="0"/>
              <a:t>18.3.2020.</a:t>
            </a:fld>
            <a:endParaRPr lang="hr-H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B5FD5CB-1F53-41BE-9D27-3844679F5CAA}" type="slidenum">
              <a:rPr lang="hr-HR" smtClean="0"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TIJEK PARODONTOLOŠKE TERAPIJE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Ivana Žugec, dr.med.dent.</a:t>
            </a:r>
          </a:p>
        </p:txBody>
      </p:sp>
    </p:spTree>
    <p:extLst>
      <p:ext uri="{BB962C8B-B14F-4D97-AF65-F5344CB8AC3E}">
        <p14:creationId xmlns:p14="http://schemas.microsoft.com/office/powerpoint/2010/main" val="19476220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PLAN TERAPIJE- procjena postupaka i broja posjeta potrebnih za dovršenje svake pojedine faze terapije nakon sanacije karijesnih lezija</a:t>
            </a:r>
            <a:endParaRPr lang="hr-HR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90025"/>
            <a:ext cx="8077200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1029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FAZA 0- pretfaza</a:t>
            </a:r>
          </a:p>
          <a:p>
            <a:r>
              <a:rPr lang="hr-HR" dirty="0" smtClean="0"/>
              <a:t>FAZA 1- inicijalna, nekirurška faza</a:t>
            </a:r>
          </a:p>
          <a:p>
            <a:r>
              <a:rPr lang="hr-HR" dirty="0" smtClean="0"/>
              <a:t>FAZA 2- korektivna faza, parodontalna kirurgija</a:t>
            </a:r>
          </a:p>
          <a:p>
            <a:r>
              <a:rPr lang="hr-HR" dirty="0" smtClean="0"/>
              <a:t>FAZA 3- recall (održavanje)</a:t>
            </a: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FAZE LIJEČENJA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0903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Rješavaju se sistemski problemi, sistemski rizici i hitna stanja</a:t>
            </a: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FAZA 0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5712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Sastoji se od:</a:t>
            </a:r>
          </a:p>
          <a:p>
            <a:r>
              <a:rPr lang="hr-HR" dirty="0" smtClean="0"/>
              <a:t>A) inicijalna th 1- pacijenta se uči pravilnom održavanju oralne higijene</a:t>
            </a:r>
          </a:p>
          <a:p>
            <a:r>
              <a:rPr lang="hr-HR" dirty="0" smtClean="0"/>
              <a:t>Uspostavljanje higijenskog stanja koje provodi stomatološki tim</a:t>
            </a: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FAZA 1</a:t>
            </a:r>
            <a:endParaRPr lang="hr-H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48798"/>
            <a:ext cx="3083496" cy="3083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857" y="3979320"/>
            <a:ext cx="3500192" cy="2622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8966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B) inicijalna th 2- „full mouth therapy”</a:t>
            </a:r>
          </a:p>
          <a:p>
            <a:r>
              <a:rPr lang="hr-HR" dirty="0" smtClean="0"/>
              <a:t>Provodi se struganje i poliranje korjenova zubi pomoću kireta</a:t>
            </a:r>
          </a:p>
          <a:p>
            <a:r>
              <a:rPr lang="hr-HR" dirty="0" smtClean="0"/>
              <a:t>Uklanja se subgingivni kamenac i plak</a:t>
            </a: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419872"/>
            <a:ext cx="6876256" cy="3438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561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Dolazi 6-8 tjedana nakon inicijalne terapije</a:t>
            </a:r>
          </a:p>
          <a:p>
            <a:r>
              <a:rPr lang="hr-HR" dirty="0" smtClean="0"/>
              <a:t>U toj fazi ponovno se mjere dubine parodontnih džepova, provjerava se kako pacijent održava oralnu higijenu</a:t>
            </a: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REEVALUACIJA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245672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Ovo je faza u kojoj se pomoću kirurških postupaka ponovno očiste parodontni džepovi koji nisu zacijeljeli nakoninicijalne terapije</a:t>
            </a:r>
          </a:p>
          <a:p>
            <a:r>
              <a:rPr lang="hr-HR" dirty="0" smtClean="0"/>
              <a:t>Radi se samo ako je potrebno</a:t>
            </a: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FAZA 2</a:t>
            </a:r>
            <a:endParaRPr lang="hr-H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851746"/>
            <a:ext cx="5136246" cy="3006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961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Provodi se svaka 3 mjeseca</a:t>
            </a:r>
          </a:p>
          <a:p>
            <a:r>
              <a:rPr lang="hr-HR" dirty="0" smtClean="0"/>
              <a:t>U ovoj fazi se provjerava stanje parodontitisa</a:t>
            </a:r>
          </a:p>
          <a:p>
            <a:r>
              <a:rPr lang="hr-HR" dirty="0" smtClean="0"/>
              <a:t>Gleda se da li je bolest u mirovanje ili je ponovno nastupila akutna faza pa je potrebno ponoviti inicijalnu terapiju</a:t>
            </a: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FAZA 3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974278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Usmeni iz prevencije i uvoda u dentalnu medicinu pomiču se kada nastava ponovno krene u školi</a:t>
            </a: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8748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29</TotalTime>
  <Words>212</Words>
  <Application>Microsoft Office PowerPoint</Application>
  <PresentationFormat>On-screen Show (4:3)</PresentationFormat>
  <Paragraphs>28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Concourse</vt:lpstr>
      <vt:lpstr>TIJEK PARODONTOLOŠKE TERAPIJE</vt:lpstr>
      <vt:lpstr>PowerPoint Presentation</vt:lpstr>
      <vt:lpstr>FAZE LIJEČENJA</vt:lpstr>
      <vt:lpstr>FAZA 0</vt:lpstr>
      <vt:lpstr>FAZA 1</vt:lpstr>
      <vt:lpstr>PowerPoint Presentation</vt:lpstr>
      <vt:lpstr>REEVALUACIJA</vt:lpstr>
      <vt:lpstr>FAZA 2</vt:lpstr>
      <vt:lpstr>FAZA 3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TIJEK PARODONTOLOŠKE TERAPIJE</dc:title>
  <dc:creator>Korisnik</dc:creator>
  <cp:lastModifiedBy>Korisnik</cp:lastModifiedBy>
  <cp:revision>3</cp:revision>
  <dcterms:created xsi:type="dcterms:W3CDTF">2020-03-18T20:14:04Z</dcterms:created>
  <dcterms:modified xsi:type="dcterms:W3CDTF">2020-03-18T20:43:13Z</dcterms:modified>
</cp:coreProperties>
</file>