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4C47-E7A6-454D-B691-B75A78263A2D}" type="datetimeFigureOut">
              <a:rPr lang="hr-HR" smtClean="0"/>
              <a:t>18.11.2020.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35BD-4AFE-40C7-BC1C-7F5058655F89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4C47-E7A6-454D-B691-B75A78263A2D}" type="datetimeFigureOut">
              <a:rPr lang="hr-HR" smtClean="0"/>
              <a:t>18.11.2020.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35BD-4AFE-40C7-BC1C-7F5058655F89}" type="slidenum">
              <a:rPr lang="hr-HR" smtClean="0"/>
              <a:t>‹#›</a:t>
            </a:fld>
            <a:endParaRPr lang="hr-H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4C47-E7A6-454D-B691-B75A78263A2D}" type="datetimeFigureOut">
              <a:rPr lang="hr-HR" smtClean="0"/>
              <a:t>18.11.2020.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35BD-4AFE-40C7-BC1C-7F5058655F89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4C47-E7A6-454D-B691-B75A78263A2D}" type="datetimeFigureOut">
              <a:rPr lang="hr-HR" smtClean="0"/>
              <a:t>18.11.2020.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35BD-4AFE-40C7-BC1C-7F5058655F89}" type="slidenum">
              <a:rPr lang="hr-HR" smtClean="0"/>
              <a:t>‹#›</a:t>
            </a:fld>
            <a:endParaRPr lang="hr-H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4C47-E7A6-454D-B691-B75A78263A2D}" type="datetimeFigureOut">
              <a:rPr lang="hr-HR" smtClean="0"/>
              <a:t>18.11.2020.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35BD-4AFE-40C7-BC1C-7F5058655F89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4C47-E7A6-454D-B691-B75A78263A2D}" type="datetimeFigureOut">
              <a:rPr lang="hr-HR" smtClean="0"/>
              <a:t>18.11.2020.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35BD-4AFE-40C7-BC1C-7F5058655F89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4C47-E7A6-454D-B691-B75A78263A2D}" type="datetimeFigureOut">
              <a:rPr lang="hr-HR" smtClean="0"/>
              <a:t>18.11.2020.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35BD-4AFE-40C7-BC1C-7F5058655F89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4C47-E7A6-454D-B691-B75A78263A2D}" type="datetimeFigureOut">
              <a:rPr lang="hr-HR" smtClean="0"/>
              <a:t>18.11.2020.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35BD-4AFE-40C7-BC1C-7F5058655F89}" type="slidenum">
              <a:rPr lang="hr-HR" smtClean="0"/>
              <a:t>‹#›</a:t>
            </a:fld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4C47-E7A6-454D-B691-B75A78263A2D}" type="datetimeFigureOut">
              <a:rPr lang="hr-HR" smtClean="0"/>
              <a:t>18.11.2020.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35BD-4AFE-40C7-BC1C-7F5058655F89}" type="slidenum">
              <a:rPr lang="hr-HR" smtClean="0"/>
              <a:t>‹#›</a:t>
            </a:fld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4C47-E7A6-454D-B691-B75A78263A2D}" type="datetimeFigureOut">
              <a:rPr lang="hr-HR" smtClean="0"/>
              <a:t>18.11.2020.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35BD-4AFE-40C7-BC1C-7F5058655F89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4C47-E7A6-454D-B691-B75A78263A2D}" type="datetimeFigureOut">
              <a:rPr lang="hr-HR" smtClean="0"/>
              <a:t>18.11.2020.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A35BD-4AFE-40C7-BC1C-7F5058655F89}" type="slidenum">
              <a:rPr lang="hr-HR" smtClean="0"/>
              <a:t>‹#›</a:t>
            </a:fld>
            <a:endParaRPr lang="hr-HR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C1C4C47-E7A6-454D-B691-B75A78263A2D}" type="datetimeFigureOut">
              <a:rPr lang="hr-HR" smtClean="0"/>
              <a:t>18.11.2020.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217A35BD-4AFE-40C7-BC1C-7F5058655F89}" type="slidenum">
              <a:rPr lang="hr-HR" smtClean="0"/>
              <a:t>‹#›</a:t>
            </a:fld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ORTODONCIJA- definicija i povijest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Ivana Žugec, dr.med.dent.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01562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Složenica od grčkih riječi ORTHOS (pravilan)   i    ODOUS (zub)</a:t>
            </a:r>
          </a:p>
          <a:p>
            <a:r>
              <a:rPr lang="hr-HR" dirty="0" smtClean="0"/>
              <a:t>Glavni cilj- ispravljanje položaja zubi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2106" y="4437112"/>
            <a:ext cx="4363963" cy="2274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7560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/>
              <a:t>ORTODONCIJA- specijalistička disciplina dentalne medicine koja se bavi proučavanjem i praćenjem rasta i razvoja dentofacijalnih struktura i čimbenika koji utječu na njihov rast, razvoj i položaj</a:t>
            </a:r>
          </a:p>
          <a:p>
            <a:r>
              <a:rPr lang="hr-HR" dirty="0" smtClean="0"/>
              <a:t>bavi </a:t>
            </a:r>
            <a:r>
              <a:rPr lang="hr-HR" dirty="0"/>
              <a:t>se </a:t>
            </a:r>
            <a:r>
              <a:rPr lang="hr-HR" dirty="0" smtClean="0"/>
              <a:t>i dijagnostikom </a:t>
            </a:r>
            <a:r>
              <a:rPr lang="hr-HR" dirty="0"/>
              <a:t>malokluzija, procjenom terapijskih potreba i prioriteta, </a:t>
            </a:r>
            <a:r>
              <a:rPr lang="hr-HR" dirty="0" smtClean="0"/>
              <a:t>sprečavanjem njihovog </a:t>
            </a:r>
            <a:r>
              <a:rPr lang="hr-HR" dirty="0"/>
              <a:t>nastanka, zaustavljanjem progresije te njihovom terapijom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8197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Cilj je ortodontske terapije postići individualni optimalni sklad </a:t>
            </a:r>
            <a:r>
              <a:rPr lang="hr-HR" dirty="0" smtClean="0"/>
              <a:t>okluzije, orofacijalne </a:t>
            </a:r>
            <a:r>
              <a:rPr lang="hr-HR" dirty="0"/>
              <a:t>funkcije, estetike osmjeha i lica te psihosocijalne kvalitete života pacijenta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8773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ORTODONTSKE ANOMALIJE:</a:t>
            </a:r>
          </a:p>
          <a:p>
            <a:r>
              <a:rPr lang="hr-HR" dirty="0" smtClean="0"/>
              <a:t>SKELETNE ANOMALIJE-  anomalije čija je etiologija nesklad u rastu kostiju lica</a:t>
            </a:r>
          </a:p>
          <a:p>
            <a:r>
              <a:rPr lang="hr-HR" dirty="0" smtClean="0"/>
              <a:t>DENTOALVEOLARNE ANOMALIJE- anomalije koje se isključivo nalaze dentoalveolarno</a:t>
            </a:r>
          </a:p>
          <a:p>
            <a:r>
              <a:rPr lang="hr-HR" dirty="0" smtClean="0"/>
              <a:t>KOMBINIRANE- anomalije kod kojih postoji skeletni nesklad uz dentoalveolarnu malpoziciju zuba</a:t>
            </a: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92103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LATERO-LATERALNI KEFALOGRAM (LL)- profilna snimka glave koja se snima uz </a:t>
            </a:r>
            <a:r>
              <a:rPr lang="hr-HR" dirty="0" smtClean="0"/>
              <a:t>fiksiranje glave </a:t>
            </a:r>
            <a:r>
              <a:rPr lang="hr-HR" dirty="0"/>
              <a:t>u </a:t>
            </a:r>
            <a:r>
              <a:rPr lang="hr-HR" dirty="0" smtClean="0"/>
              <a:t>kefalostatu</a:t>
            </a:r>
          </a:p>
          <a:p>
            <a:r>
              <a:rPr lang="hr-HR" dirty="0"/>
              <a:t>Pomoću ove snimke </a:t>
            </a:r>
            <a:r>
              <a:rPr lang="hr-HR" dirty="0" smtClean="0"/>
              <a:t>analiziramo odnos </a:t>
            </a:r>
            <a:r>
              <a:rPr lang="hr-HR" dirty="0"/>
              <a:t>koštanih, dentoalavelarnih i mekotkivnih struktura glave i lica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076023"/>
            <a:ext cx="4871615" cy="5766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9284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USMENI IZ UVODA ODGAĐA SE DO </a:t>
            </a:r>
            <a:r>
              <a:rPr lang="hr-HR" b="1" dirty="0" smtClean="0"/>
              <a:t>26.11.2020.</a:t>
            </a:r>
            <a:endParaRPr lang="hr-HR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61049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385</TotalTime>
  <Words>168</Words>
  <Application>Microsoft Office PowerPoint</Application>
  <PresentationFormat>On-screen Show (4:3)</PresentationFormat>
  <Paragraphs>14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Waveform</vt:lpstr>
      <vt:lpstr>ORTODONCIJA- definicija i povijest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ORTODONCIJA- definicija i povijest</dc:title>
  <dc:creator>Korisnik</dc:creator>
  <cp:lastModifiedBy>Korisnik</cp:lastModifiedBy>
  <cp:revision>25</cp:revision>
  <dcterms:created xsi:type="dcterms:W3CDTF">2020-01-06T19:02:13Z</dcterms:created>
  <dcterms:modified xsi:type="dcterms:W3CDTF">2020-11-18T19:21:53Z</dcterms:modified>
</cp:coreProperties>
</file>